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084CBA3-8610-4FB9-A048-84F46A704500}" v="1" dt="2023-03-10T14:26:04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21" d="100"/>
          <a:sy n="21" d="100"/>
        </p:scale>
        <p:origin x="28" y="9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érémy Luwawa" userId="6387e68b-6cee-471e-b774-1e6b58939a7c" providerId="ADAL" clId="{C084CBA3-8610-4FB9-A048-84F46A704500}"/>
    <pc:docChg chg="undo custSel addSld modSld">
      <pc:chgData name="Jérémy Luwawa" userId="6387e68b-6cee-471e-b774-1e6b58939a7c" providerId="ADAL" clId="{C084CBA3-8610-4FB9-A048-84F46A704500}" dt="2023-03-10T14:35:44.684" v="1925" actId="26606"/>
      <pc:docMkLst>
        <pc:docMk/>
      </pc:docMkLst>
      <pc:sldChg chg="addSp modSp new mod setBg">
        <pc:chgData name="Jérémy Luwawa" userId="6387e68b-6cee-471e-b774-1e6b58939a7c" providerId="ADAL" clId="{C084CBA3-8610-4FB9-A048-84F46A704500}" dt="2023-03-10T14:34:23.424" v="1915" actId="26606"/>
        <pc:sldMkLst>
          <pc:docMk/>
          <pc:sldMk cId="1663224568" sldId="256"/>
        </pc:sldMkLst>
        <pc:spChg chg="mod">
          <ac:chgData name="Jérémy Luwawa" userId="6387e68b-6cee-471e-b774-1e6b58939a7c" providerId="ADAL" clId="{C084CBA3-8610-4FB9-A048-84F46A704500}" dt="2023-03-10T14:34:23.424" v="1915" actId="26606"/>
          <ac:spMkLst>
            <pc:docMk/>
            <pc:sldMk cId="1663224568" sldId="256"/>
            <ac:spMk id="2" creationId="{6A13AB3B-CCD6-F98D-068F-7E262B7554B5}"/>
          </ac:spMkLst>
        </pc:spChg>
        <pc:spChg chg="mod">
          <ac:chgData name="Jérémy Luwawa" userId="6387e68b-6cee-471e-b774-1e6b58939a7c" providerId="ADAL" clId="{C084CBA3-8610-4FB9-A048-84F46A704500}" dt="2023-03-10T14:34:23.424" v="1915" actId="26606"/>
          <ac:spMkLst>
            <pc:docMk/>
            <pc:sldMk cId="1663224568" sldId="256"/>
            <ac:spMk id="3" creationId="{F0A814F8-AD46-80EB-75DC-4C8D08452BC7}"/>
          </ac:spMkLst>
        </pc:spChg>
        <pc:spChg chg="add">
          <ac:chgData name="Jérémy Luwawa" userId="6387e68b-6cee-471e-b774-1e6b58939a7c" providerId="ADAL" clId="{C084CBA3-8610-4FB9-A048-84F46A704500}" dt="2023-03-10T14:34:23.424" v="1915" actId="26606"/>
          <ac:spMkLst>
            <pc:docMk/>
            <pc:sldMk cId="1663224568" sldId="256"/>
            <ac:spMk id="8" creationId="{934F1179-B481-4F9E-BCA3-AFB972070F83}"/>
          </ac:spMkLst>
        </pc:spChg>
        <pc:spChg chg="add">
          <ac:chgData name="Jérémy Luwawa" userId="6387e68b-6cee-471e-b774-1e6b58939a7c" providerId="ADAL" clId="{C084CBA3-8610-4FB9-A048-84F46A704500}" dt="2023-03-10T14:34:23.424" v="1915" actId="26606"/>
          <ac:spMkLst>
            <pc:docMk/>
            <pc:sldMk cId="1663224568" sldId="256"/>
            <ac:spMk id="10" creationId="{827DC2C4-B485-428A-BF4A-472D2967F47F}"/>
          </ac:spMkLst>
        </pc:spChg>
        <pc:spChg chg="add">
          <ac:chgData name="Jérémy Luwawa" userId="6387e68b-6cee-471e-b774-1e6b58939a7c" providerId="ADAL" clId="{C084CBA3-8610-4FB9-A048-84F46A704500}" dt="2023-03-10T14:34:23.424" v="1915" actId="26606"/>
          <ac:spMkLst>
            <pc:docMk/>
            <pc:sldMk cId="1663224568" sldId="256"/>
            <ac:spMk id="12" creationId="{EE04B5EB-F158-4507-90DD-BD23620C7CC9}"/>
          </ac:spMkLst>
        </pc:spChg>
      </pc:sldChg>
      <pc:sldChg chg="addSp modSp new mod setBg">
        <pc:chgData name="Jérémy Luwawa" userId="6387e68b-6cee-471e-b774-1e6b58939a7c" providerId="ADAL" clId="{C084CBA3-8610-4FB9-A048-84F46A704500}" dt="2023-03-10T14:34:39.752" v="1916" actId="26606"/>
        <pc:sldMkLst>
          <pc:docMk/>
          <pc:sldMk cId="2054849778" sldId="257"/>
        </pc:sldMkLst>
        <pc:spChg chg="mod">
          <ac:chgData name="Jérémy Luwawa" userId="6387e68b-6cee-471e-b774-1e6b58939a7c" providerId="ADAL" clId="{C084CBA3-8610-4FB9-A048-84F46A704500}" dt="2023-03-10T14:34:39.752" v="1916" actId="26606"/>
          <ac:spMkLst>
            <pc:docMk/>
            <pc:sldMk cId="2054849778" sldId="257"/>
            <ac:spMk id="2" creationId="{A6EED517-2B25-71AD-BFF5-6D6807F1ADB2}"/>
          </ac:spMkLst>
        </pc:spChg>
        <pc:spChg chg="mod">
          <ac:chgData name="Jérémy Luwawa" userId="6387e68b-6cee-471e-b774-1e6b58939a7c" providerId="ADAL" clId="{C084CBA3-8610-4FB9-A048-84F46A704500}" dt="2023-03-10T14:34:39.752" v="1916" actId="26606"/>
          <ac:spMkLst>
            <pc:docMk/>
            <pc:sldMk cId="2054849778" sldId="257"/>
            <ac:spMk id="3" creationId="{243D6AC6-DAA5-765F-42E4-7526A483FC7E}"/>
          </ac:spMkLst>
        </pc:spChg>
        <pc:spChg chg="add">
          <ac:chgData name="Jérémy Luwawa" userId="6387e68b-6cee-471e-b774-1e6b58939a7c" providerId="ADAL" clId="{C084CBA3-8610-4FB9-A048-84F46A704500}" dt="2023-03-10T14:34:39.752" v="1916" actId="26606"/>
          <ac:spMkLst>
            <pc:docMk/>
            <pc:sldMk cId="2054849778" sldId="257"/>
            <ac:spMk id="9" creationId="{E8A8EAB8-D2FF-444D-B34B-7D32F106AD0E}"/>
          </ac:spMkLst>
        </pc:spChg>
        <pc:picChg chg="add">
          <ac:chgData name="Jérémy Luwawa" userId="6387e68b-6cee-471e-b774-1e6b58939a7c" providerId="ADAL" clId="{C084CBA3-8610-4FB9-A048-84F46A704500}" dt="2023-03-10T14:34:39.752" v="1916" actId="26606"/>
          <ac:picMkLst>
            <pc:docMk/>
            <pc:sldMk cId="2054849778" sldId="257"/>
            <ac:picMk id="5" creationId="{F35D2ED2-1076-5F83-BDA0-94AB1AAB46C2}"/>
          </ac:picMkLst>
        </pc:picChg>
        <pc:cxnChg chg="add">
          <ac:chgData name="Jérémy Luwawa" userId="6387e68b-6cee-471e-b774-1e6b58939a7c" providerId="ADAL" clId="{C084CBA3-8610-4FB9-A048-84F46A704500}" dt="2023-03-10T14:34:39.752" v="1916" actId="26606"/>
          <ac:cxnSpMkLst>
            <pc:docMk/>
            <pc:sldMk cId="2054849778" sldId="257"/>
            <ac:cxnSpMk id="11" creationId="{EEA38897-7BA3-4408-8083-3235339C4A60}"/>
          </ac:cxnSpMkLst>
        </pc:cxnChg>
        <pc:cxnChg chg="add">
          <ac:chgData name="Jérémy Luwawa" userId="6387e68b-6cee-471e-b774-1e6b58939a7c" providerId="ADAL" clId="{C084CBA3-8610-4FB9-A048-84F46A704500}" dt="2023-03-10T14:34:39.752" v="1916" actId="26606"/>
          <ac:cxnSpMkLst>
            <pc:docMk/>
            <pc:sldMk cId="2054849778" sldId="257"/>
            <ac:cxnSpMk id="13" creationId="{F11AD06B-AB20-4097-8606-5DA00DBACE88}"/>
          </ac:cxnSpMkLst>
        </pc:cxnChg>
      </pc:sldChg>
      <pc:sldChg chg="addSp delSp modSp new mod setBg">
        <pc:chgData name="Jérémy Luwawa" userId="6387e68b-6cee-471e-b774-1e6b58939a7c" providerId="ADAL" clId="{C084CBA3-8610-4FB9-A048-84F46A704500}" dt="2023-03-10T14:34:48.636" v="1919" actId="26606"/>
        <pc:sldMkLst>
          <pc:docMk/>
          <pc:sldMk cId="3656900221" sldId="258"/>
        </pc:sldMkLst>
        <pc:spChg chg="mo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2" creationId="{D26A67B0-C76C-3A05-F22E-D1AF77D293EE}"/>
          </ac:spMkLst>
        </pc:spChg>
        <pc:spChg chg="add del mo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3" creationId="{EF0D30B2-303E-AE80-3D58-559BC8879800}"/>
          </ac:spMkLst>
        </pc:spChg>
        <pc:spChg chg="ad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8" creationId="{5A0118C5-4F8D-4CF4-BADD-53FEACC6C42A}"/>
          </ac:spMkLst>
        </pc:spChg>
        <pc:spChg chg="add del">
          <ac:chgData name="Jérémy Luwawa" userId="6387e68b-6cee-471e-b774-1e6b58939a7c" providerId="ADAL" clId="{C084CBA3-8610-4FB9-A048-84F46A704500}" dt="2023-03-10T14:34:48.308" v="1918" actId="26606"/>
          <ac:spMkLst>
            <pc:docMk/>
            <pc:sldMk cId="3656900221" sldId="258"/>
            <ac:spMk id="10" creationId="{B50AB553-2A96-4A92-96F2-93548E096954}"/>
          </ac:spMkLst>
        </pc:spChg>
        <pc:spChg chg="ad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15" creationId="{A99050EE-26AF-4253-BD50-F0FCD965A8F6}"/>
          </ac:spMkLst>
        </pc:spChg>
        <pc:spChg chg="ad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16" creationId="{D0C78466-EB6E-45A0-99A6-A00789ACD90A}"/>
          </ac:spMkLst>
        </pc:spChg>
        <pc:spChg chg="ad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17" creationId="{EF0D30B2-303E-AE80-3D58-559BC8879800}"/>
          </ac:spMkLst>
        </pc:spChg>
        <pc:spChg chg="add">
          <ac:chgData name="Jérémy Luwawa" userId="6387e68b-6cee-471e-b774-1e6b58939a7c" providerId="ADAL" clId="{C084CBA3-8610-4FB9-A048-84F46A704500}" dt="2023-03-10T14:34:48.636" v="1919" actId="26606"/>
          <ac:spMkLst>
            <pc:docMk/>
            <pc:sldMk cId="3656900221" sldId="258"/>
            <ac:spMk id="18" creationId="{E99F76E4-5DFD-4DBE-B042-66FBCD1182C9}"/>
          </ac:spMkLst>
        </pc:spChg>
        <pc:grpChg chg="add">
          <ac:chgData name="Jérémy Luwawa" userId="6387e68b-6cee-471e-b774-1e6b58939a7c" providerId="ADAL" clId="{C084CBA3-8610-4FB9-A048-84F46A704500}" dt="2023-03-10T14:34:48.636" v="1919" actId="26606"/>
          <ac:grpSpMkLst>
            <pc:docMk/>
            <pc:sldMk cId="3656900221" sldId="258"/>
            <ac:grpSpMk id="12" creationId="{00E015F5-1A99-4E40-BC3D-7707802996B5}"/>
          </ac:grpSpMkLst>
        </pc:grpChg>
        <pc:grpChg chg="add">
          <ac:chgData name="Jérémy Luwawa" userId="6387e68b-6cee-471e-b774-1e6b58939a7c" providerId="ADAL" clId="{C084CBA3-8610-4FB9-A048-84F46A704500}" dt="2023-03-10T14:34:48.636" v="1919" actId="26606"/>
          <ac:grpSpMkLst>
            <pc:docMk/>
            <pc:sldMk cId="3656900221" sldId="258"/>
            <ac:grpSpMk id="20" creationId="{5468B3A9-705E-43C3-A742-0619B0D8F2EE}"/>
          </ac:grpSpMkLst>
        </pc:grpChg>
        <pc:grpChg chg="add">
          <ac:chgData name="Jérémy Luwawa" userId="6387e68b-6cee-471e-b774-1e6b58939a7c" providerId="ADAL" clId="{C084CBA3-8610-4FB9-A048-84F46A704500}" dt="2023-03-10T14:34:48.636" v="1919" actId="26606"/>
          <ac:grpSpMkLst>
            <pc:docMk/>
            <pc:sldMk cId="3656900221" sldId="258"/>
            <ac:grpSpMk id="191" creationId="{773717CC-ECEE-4ABF-BA61-C59F46801775}"/>
          </ac:grpSpMkLst>
        </pc:grpChg>
        <pc:graphicFrameChg chg="add del">
          <ac:chgData name="Jérémy Luwawa" userId="6387e68b-6cee-471e-b774-1e6b58939a7c" providerId="ADAL" clId="{C084CBA3-8610-4FB9-A048-84F46A704500}" dt="2023-03-10T14:34:48.308" v="1918" actId="26606"/>
          <ac:graphicFrameMkLst>
            <pc:docMk/>
            <pc:sldMk cId="3656900221" sldId="258"/>
            <ac:graphicFrameMk id="5" creationId="{DB0BE484-D57A-E1AC-53FF-329A43D6B2CF}"/>
          </ac:graphicFrameMkLst>
        </pc:graphicFrameChg>
        <pc:picChg chg="add del">
          <ac:chgData name="Jérémy Luwawa" userId="6387e68b-6cee-471e-b774-1e6b58939a7c" providerId="ADAL" clId="{C084CBA3-8610-4FB9-A048-84F46A704500}" dt="2023-03-10T14:34:48.308" v="1918" actId="26606"/>
          <ac:picMkLst>
            <pc:docMk/>
            <pc:sldMk cId="3656900221" sldId="258"/>
            <ac:picMk id="6" creationId="{6FC77E73-EF76-1DAF-8723-D41F4A5F350B}"/>
          </ac:picMkLst>
        </pc:picChg>
      </pc:sldChg>
      <pc:sldChg chg="addSp modSp new mod setBg">
        <pc:chgData name="Jérémy Luwawa" userId="6387e68b-6cee-471e-b774-1e6b58939a7c" providerId="ADAL" clId="{C084CBA3-8610-4FB9-A048-84F46A704500}" dt="2023-03-10T14:34:57.711" v="1920" actId="26606"/>
        <pc:sldMkLst>
          <pc:docMk/>
          <pc:sldMk cId="2920389285" sldId="259"/>
        </pc:sldMkLst>
        <pc:spChg chg="mod">
          <ac:chgData name="Jérémy Luwawa" userId="6387e68b-6cee-471e-b774-1e6b58939a7c" providerId="ADAL" clId="{C084CBA3-8610-4FB9-A048-84F46A704500}" dt="2023-03-10T14:34:57.711" v="1920" actId="26606"/>
          <ac:spMkLst>
            <pc:docMk/>
            <pc:sldMk cId="2920389285" sldId="259"/>
            <ac:spMk id="2" creationId="{4D5A4F63-44F2-42AC-359E-9BDA032E4D8F}"/>
          </ac:spMkLst>
        </pc:spChg>
        <pc:spChg chg="mod">
          <ac:chgData name="Jérémy Luwawa" userId="6387e68b-6cee-471e-b774-1e6b58939a7c" providerId="ADAL" clId="{C084CBA3-8610-4FB9-A048-84F46A704500}" dt="2023-03-10T14:34:57.711" v="1920" actId="26606"/>
          <ac:spMkLst>
            <pc:docMk/>
            <pc:sldMk cId="2920389285" sldId="259"/>
            <ac:spMk id="3" creationId="{D149070D-69BF-EA7B-6D6B-474180F66B35}"/>
          </ac:spMkLst>
        </pc:spChg>
        <pc:spChg chg="add">
          <ac:chgData name="Jérémy Luwawa" userId="6387e68b-6cee-471e-b774-1e6b58939a7c" providerId="ADAL" clId="{C084CBA3-8610-4FB9-A048-84F46A704500}" dt="2023-03-10T14:34:57.711" v="1920" actId="26606"/>
          <ac:spMkLst>
            <pc:docMk/>
            <pc:sldMk cId="2920389285" sldId="259"/>
            <ac:spMk id="8" creationId="{E8A8EAB8-D2FF-444D-B34B-7D32F106AD0E}"/>
          </ac:spMkLst>
        </pc:spChg>
        <pc:cxnChg chg="add">
          <ac:chgData name="Jérémy Luwawa" userId="6387e68b-6cee-471e-b774-1e6b58939a7c" providerId="ADAL" clId="{C084CBA3-8610-4FB9-A048-84F46A704500}" dt="2023-03-10T14:34:57.711" v="1920" actId="26606"/>
          <ac:cxnSpMkLst>
            <pc:docMk/>
            <pc:sldMk cId="2920389285" sldId="259"/>
            <ac:cxnSpMk id="10" creationId="{067633D1-6EE6-4118-B9F0-B363477BEE7A}"/>
          </ac:cxnSpMkLst>
        </pc:cxnChg>
        <pc:cxnChg chg="add">
          <ac:chgData name="Jérémy Luwawa" userId="6387e68b-6cee-471e-b774-1e6b58939a7c" providerId="ADAL" clId="{C084CBA3-8610-4FB9-A048-84F46A704500}" dt="2023-03-10T14:34:57.711" v="1920" actId="26606"/>
          <ac:cxnSpMkLst>
            <pc:docMk/>
            <pc:sldMk cId="2920389285" sldId="259"/>
            <ac:cxnSpMk id="12" creationId="{4AD7FFC6-42A9-49CB-B5E9-B3F6B038331B}"/>
          </ac:cxnSpMkLst>
        </pc:cxnChg>
      </pc:sldChg>
      <pc:sldChg chg="addSp modSp new mod setBg">
        <pc:chgData name="Jérémy Luwawa" userId="6387e68b-6cee-471e-b774-1e6b58939a7c" providerId="ADAL" clId="{C084CBA3-8610-4FB9-A048-84F46A704500}" dt="2023-03-10T14:35:09.543" v="1921" actId="26606"/>
        <pc:sldMkLst>
          <pc:docMk/>
          <pc:sldMk cId="2095341973" sldId="260"/>
        </pc:sldMkLst>
        <pc:spChg chg="mo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2" creationId="{558923F3-009F-3765-AC5D-DC5C1C9C4242}"/>
          </ac:spMkLst>
        </pc:spChg>
        <pc:spChg chg="mo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3" creationId="{771D2F55-B397-5AB6-7312-1BCF26EA5FB9}"/>
          </ac:spMkLst>
        </pc:spChg>
        <pc:spChg chg="ad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8" creationId="{5A0118C5-4F8D-4CF4-BADD-53FEACC6C42A}"/>
          </ac:spMkLst>
        </pc:spChg>
        <pc:spChg chg="ad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10" creationId="{55C61911-45B2-48BF-AC7A-1EB579B42CBB}"/>
          </ac:spMkLst>
        </pc:spChg>
        <pc:spChg chg="ad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12" creationId="{2DE4D4CE-6DAE-4A05-BE5B-6BCE3F4EC79B}"/>
          </ac:spMkLst>
        </pc:spChg>
        <pc:spChg chg="ad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18" creationId="{10C23D31-5B0A-4956-A59F-A24F57D2A959}"/>
          </ac:spMkLst>
        </pc:spChg>
        <pc:spChg chg="add">
          <ac:chgData name="Jérémy Luwawa" userId="6387e68b-6cee-471e-b774-1e6b58939a7c" providerId="ADAL" clId="{C084CBA3-8610-4FB9-A048-84F46A704500}" dt="2023-03-10T14:35:09.543" v="1921" actId="26606"/>
          <ac:spMkLst>
            <pc:docMk/>
            <pc:sldMk cId="2095341973" sldId="260"/>
            <ac:spMk id="20" creationId="{F4C6FC6E-4AAF-4628-B7E5-85DF9D323B6F}"/>
          </ac:spMkLst>
        </pc:spChg>
        <pc:grpChg chg="add">
          <ac:chgData name="Jérémy Luwawa" userId="6387e68b-6cee-471e-b774-1e6b58939a7c" providerId="ADAL" clId="{C084CBA3-8610-4FB9-A048-84F46A704500}" dt="2023-03-10T14:35:09.543" v="1921" actId="26606"/>
          <ac:grpSpMkLst>
            <pc:docMk/>
            <pc:sldMk cId="2095341973" sldId="260"/>
            <ac:grpSpMk id="14" creationId="{B8CB1D39-68D4-4372-BF3B-2A33A7495E2B}"/>
          </ac:grpSpMkLst>
        </pc:grpChg>
        <pc:grpChg chg="add">
          <ac:chgData name="Jérémy Luwawa" userId="6387e68b-6cee-471e-b774-1e6b58939a7c" providerId="ADAL" clId="{C084CBA3-8610-4FB9-A048-84F46A704500}" dt="2023-03-10T14:35:09.543" v="1921" actId="26606"/>
          <ac:grpSpMkLst>
            <pc:docMk/>
            <pc:sldMk cId="2095341973" sldId="260"/>
            <ac:grpSpMk id="22" creationId="{582A903B-6B78-4F0A-B7C9-3D80499020B8}"/>
          </ac:grpSpMkLst>
        </pc:grpChg>
      </pc:sldChg>
      <pc:sldChg chg="addSp modSp new mod setBg setClrOvrMap">
        <pc:chgData name="Jérémy Luwawa" userId="6387e68b-6cee-471e-b774-1e6b58939a7c" providerId="ADAL" clId="{C084CBA3-8610-4FB9-A048-84F46A704500}" dt="2023-03-10T14:35:21.982" v="1922" actId="26606"/>
        <pc:sldMkLst>
          <pc:docMk/>
          <pc:sldMk cId="651707649" sldId="261"/>
        </pc:sldMkLst>
        <pc:spChg chg="mod">
          <ac:chgData name="Jérémy Luwawa" userId="6387e68b-6cee-471e-b774-1e6b58939a7c" providerId="ADAL" clId="{C084CBA3-8610-4FB9-A048-84F46A704500}" dt="2023-03-10T14:35:21.982" v="1922" actId="26606"/>
          <ac:spMkLst>
            <pc:docMk/>
            <pc:sldMk cId="651707649" sldId="261"/>
            <ac:spMk id="2" creationId="{4665D9C8-5056-08EE-0AA3-536788F4CB1C}"/>
          </ac:spMkLst>
        </pc:spChg>
        <pc:spChg chg="mod">
          <ac:chgData name="Jérémy Luwawa" userId="6387e68b-6cee-471e-b774-1e6b58939a7c" providerId="ADAL" clId="{C084CBA3-8610-4FB9-A048-84F46A704500}" dt="2023-03-10T14:35:21.982" v="1922" actId="26606"/>
          <ac:spMkLst>
            <pc:docMk/>
            <pc:sldMk cId="651707649" sldId="261"/>
            <ac:spMk id="3" creationId="{34FBCA08-4779-4EEE-352D-D18F7BE6C361}"/>
          </ac:spMkLst>
        </pc:spChg>
        <pc:spChg chg="add">
          <ac:chgData name="Jérémy Luwawa" userId="6387e68b-6cee-471e-b774-1e6b58939a7c" providerId="ADAL" clId="{C084CBA3-8610-4FB9-A048-84F46A704500}" dt="2023-03-10T14:35:21.982" v="1922" actId="26606"/>
          <ac:spMkLst>
            <pc:docMk/>
            <pc:sldMk cId="651707649" sldId="261"/>
            <ac:spMk id="8" creationId="{B95B9BA8-1D69-4796-85F5-B6D0BD52354B}"/>
          </ac:spMkLst>
        </pc:spChg>
        <pc:grpChg chg="add">
          <ac:chgData name="Jérémy Luwawa" userId="6387e68b-6cee-471e-b774-1e6b58939a7c" providerId="ADAL" clId="{C084CBA3-8610-4FB9-A048-84F46A704500}" dt="2023-03-10T14:35:21.982" v="1922" actId="26606"/>
          <ac:grpSpMkLst>
            <pc:docMk/>
            <pc:sldMk cId="651707649" sldId="261"/>
            <ac:grpSpMk id="10" creationId="{5F892E19-92E7-4BB2-8C3F-DBDFE8D9D324}"/>
          </ac:grpSpMkLst>
        </pc:grpChg>
      </pc:sldChg>
      <pc:sldChg chg="addSp modSp new mod setBg setClrOvrMap">
        <pc:chgData name="Jérémy Luwawa" userId="6387e68b-6cee-471e-b774-1e6b58939a7c" providerId="ADAL" clId="{C084CBA3-8610-4FB9-A048-84F46A704500}" dt="2023-03-10T14:35:30.705" v="1923" actId="26606"/>
        <pc:sldMkLst>
          <pc:docMk/>
          <pc:sldMk cId="4174066431" sldId="262"/>
        </pc:sldMkLst>
        <pc:spChg chg="mod">
          <ac:chgData name="Jérémy Luwawa" userId="6387e68b-6cee-471e-b774-1e6b58939a7c" providerId="ADAL" clId="{C084CBA3-8610-4FB9-A048-84F46A704500}" dt="2023-03-10T14:35:30.705" v="1923" actId="26606"/>
          <ac:spMkLst>
            <pc:docMk/>
            <pc:sldMk cId="4174066431" sldId="262"/>
            <ac:spMk id="2" creationId="{686EDA43-AE5C-C30A-4C95-42F066146A54}"/>
          </ac:spMkLst>
        </pc:spChg>
        <pc:spChg chg="mod">
          <ac:chgData name="Jérémy Luwawa" userId="6387e68b-6cee-471e-b774-1e6b58939a7c" providerId="ADAL" clId="{C084CBA3-8610-4FB9-A048-84F46A704500}" dt="2023-03-10T14:35:30.705" v="1923" actId="26606"/>
          <ac:spMkLst>
            <pc:docMk/>
            <pc:sldMk cId="4174066431" sldId="262"/>
            <ac:spMk id="3" creationId="{2C4FF446-FDDA-8AC0-FF70-50DAB8242245}"/>
          </ac:spMkLst>
        </pc:spChg>
        <pc:spChg chg="add">
          <ac:chgData name="Jérémy Luwawa" userId="6387e68b-6cee-471e-b774-1e6b58939a7c" providerId="ADAL" clId="{C084CBA3-8610-4FB9-A048-84F46A704500}" dt="2023-03-10T14:35:30.705" v="1923" actId="26606"/>
          <ac:spMkLst>
            <pc:docMk/>
            <pc:sldMk cId="4174066431" sldId="262"/>
            <ac:spMk id="8" creationId="{C6D09588-9668-4D38-8AD4-C27CF2B2D41C}"/>
          </ac:spMkLst>
        </pc:spChg>
        <pc:grpChg chg="add">
          <ac:chgData name="Jérémy Luwawa" userId="6387e68b-6cee-471e-b774-1e6b58939a7c" providerId="ADAL" clId="{C084CBA3-8610-4FB9-A048-84F46A704500}" dt="2023-03-10T14:35:30.705" v="1923" actId="26606"/>
          <ac:grpSpMkLst>
            <pc:docMk/>
            <pc:sldMk cId="4174066431" sldId="262"/>
            <ac:grpSpMk id="10" creationId="{95A28492-272D-4814-AE2C-61575C989EA3}"/>
          </ac:grpSpMkLst>
        </pc:grpChg>
      </pc:sldChg>
      <pc:sldChg chg="addSp modSp new mod setBg">
        <pc:chgData name="Jérémy Luwawa" userId="6387e68b-6cee-471e-b774-1e6b58939a7c" providerId="ADAL" clId="{C084CBA3-8610-4FB9-A048-84F46A704500}" dt="2023-03-10T14:35:44.684" v="1925" actId="26606"/>
        <pc:sldMkLst>
          <pc:docMk/>
          <pc:sldMk cId="3117000863" sldId="263"/>
        </pc:sldMkLst>
        <pc:spChg chg="mo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2" creationId="{9A8F155E-8149-E235-CDEA-20F1D4051132}"/>
          </ac:spMkLst>
        </pc:spChg>
        <pc:spChg chg="mo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3" creationId="{84C56D26-8C89-B75A-CF21-1915DFB3A920}"/>
          </ac:spMkLst>
        </pc:spChg>
        <pc:spChg chg="ad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8" creationId="{5A0118C5-4F8D-4CF4-BADD-53FEACC6C42A}"/>
          </ac:spMkLst>
        </pc:spChg>
        <pc:spChg chg="ad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10" creationId="{55C61911-45B2-48BF-AC7A-1EB579B42CBB}"/>
          </ac:spMkLst>
        </pc:spChg>
        <pc:spChg chg="ad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12" creationId="{2DE4D4CE-6DAE-4A05-BE5B-6BCE3F4EC79B}"/>
          </ac:spMkLst>
        </pc:spChg>
        <pc:spChg chg="ad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18" creationId="{10C23D31-5B0A-4956-A59F-A24F57D2A959}"/>
          </ac:spMkLst>
        </pc:spChg>
        <pc:spChg chg="add">
          <ac:chgData name="Jérémy Luwawa" userId="6387e68b-6cee-471e-b774-1e6b58939a7c" providerId="ADAL" clId="{C084CBA3-8610-4FB9-A048-84F46A704500}" dt="2023-03-10T14:35:44.684" v="1925" actId="26606"/>
          <ac:spMkLst>
            <pc:docMk/>
            <pc:sldMk cId="3117000863" sldId="263"/>
            <ac:spMk id="20" creationId="{F4C6FC6E-4AAF-4628-B7E5-85DF9D323B6F}"/>
          </ac:spMkLst>
        </pc:spChg>
        <pc:grpChg chg="add">
          <ac:chgData name="Jérémy Luwawa" userId="6387e68b-6cee-471e-b774-1e6b58939a7c" providerId="ADAL" clId="{C084CBA3-8610-4FB9-A048-84F46A704500}" dt="2023-03-10T14:35:44.684" v="1925" actId="26606"/>
          <ac:grpSpMkLst>
            <pc:docMk/>
            <pc:sldMk cId="3117000863" sldId="263"/>
            <ac:grpSpMk id="14" creationId="{B8CB1D39-68D4-4372-BF3B-2A33A7495E2B}"/>
          </ac:grpSpMkLst>
        </pc:grpChg>
        <pc:grpChg chg="add">
          <ac:chgData name="Jérémy Luwawa" userId="6387e68b-6cee-471e-b774-1e6b58939a7c" providerId="ADAL" clId="{C084CBA3-8610-4FB9-A048-84F46A704500}" dt="2023-03-10T14:35:44.684" v="1925" actId="26606"/>
          <ac:grpSpMkLst>
            <pc:docMk/>
            <pc:sldMk cId="3117000863" sldId="263"/>
            <ac:grpSpMk id="22" creationId="{582A903B-6B78-4F0A-B7C9-3D80499020B8}"/>
          </ac:grpSpMkLst>
        </pc:grpChg>
      </pc:sldChg>
      <pc:sldChg chg="addSp modSp new mod setBg setClrOvrMap">
        <pc:chgData name="Jérémy Luwawa" userId="6387e68b-6cee-471e-b774-1e6b58939a7c" providerId="ADAL" clId="{C084CBA3-8610-4FB9-A048-84F46A704500}" dt="2023-03-10T14:35:37.039" v="1924" actId="26606"/>
        <pc:sldMkLst>
          <pc:docMk/>
          <pc:sldMk cId="3630877767" sldId="264"/>
        </pc:sldMkLst>
        <pc:spChg chg="mod">
          <ac:chgData name="Jérémy Luwawa" userId="6387e68b-6cee-471e-b774-1e6b58939a7c" providerId="ADAL" clId="{C084CBA3-8610-4FB9-A048-84F46A704500}" dt="2023-03-10T14:35:37.039" v="1924" actId="26606"/>
          <ac:spMkLst>
            <pc:docMk/>
            <pc:sldMk cId="3630877767" sldId="264"/>
            <ac:spMk id="2" creationId="{85A29A18-6FB8-2749-DAF2-0200CD0BC076}"/>
          </ac:spMkLst>
        </pc:spChg>
        <pc:spChg chg="mod">
          <ac:chgData name="Jérémy Luwawa" userId="6387e68b-6cee-471e-b774-1e6b58939a7c" providerId="ADAL" clId="{C084CBA3-8610-4FB9-A048-84F46A704500}" dt="2023-03-10T14:35:37.039" v="1924" actId="26606"/>
          <ac:spMkLst>
            <pc:docMk/>
            <pc:sldMk cId="3630877767" sldId="264"/>
            <ac:spMk id="3" creationId="{1EAE9E83-2F2A-86DF-1795-F342B88A4744}"/>
          </ac:spMkLst>
        </pc:spChg>
        <pc:spChg chg="add">
          <ac:chgData name="Jérémy Luwawa" userId="6387e68b-6cee-471e-b774-1e6b58939a7c" providerId="ADAL" clId="{C084CBA3-8610-4FB9-A048-84F46A704500}" dt="2023-03-10T14:35:37.039" v="1924" actId="26606"/>
          <ac:spMkLst>
            <pc:docMk/>
            <pc:sldMk cId="3630877767" sldId="264"/>
            <ac:spMk id="8" creationId="{B95B9BA8-1D69-4796-85F5-B6D0BD52354B}"/>
          </ac:spMkLst>
        </pc:spChg>
      </pc:sldChg>
      <pc:sldChg chg="addSp delSp modSp new mod setBg">
        <pc:chgData name="Jérémy Luwawa" userId="6387e68b-6cee-471e-b774-1e6b58939a7c" providerId="ADAL" clId="{C084CBA3-8610-4FB9-A048-84F46A704500}" dt="2023-03-10T14:26:24.200" v="1696" actId="26606"/>
        <pc:sldMkLst>
          <pc:docMk/>
          <pc:sldMk cId="2105106985" sldId="265"/>
        </pc:sldMkLst>
        <pc:spChg chg="mod">
          <ac:chgData name="Jérémy Luwawa" userId="6387e68b-6cee-471e-b774-1e6b58939a7c" providerId="ADAL" clId="{C084CBA3-8610-4FB9-A048-84F46A704500}" dt="2023-03-10T14:26:24.200" v="1696" actId="26606"/>
          <ac:spMkLst>
            <pc:docMk/>
            <pc:sldMk cId="2105106985" sldId="265"/>
            <ac:spMk id="2" creationId="{08F0687E-D040-FC55-580E-0BEB4ADC2D6F}"/>
          </ac:spMkLst>
        </pc:spChg>
        <pc:spChg chg="add del">
          <ac:chgData name="Jérémy Luwawa" userId="6387e68b-6cee-471e-b774-1e6b58939a7c" providerId="ADAL" clId="{C084CBA3-8610-4FB9-A048-84F46A704500}" dt="2023-03-10T14:26:24.200" v="1696" actId="26606"/>
          <ac:spMkLst>
            <pc:docMk/>
            <pc:sldMk cId="2105106985" sldId="265"/>
            <ac:spMk id="3" creationId="{A9E5DD82-B891-EDF4-38D7-CB1E8E84931C}"/>
          </ac:spMkLst>
        </pc:spChg>
        <pc:spChg chg="add del">
          <ac:chgData name="Jérémy Luwawa" userId="6387e68b-6cee-471e-b774-1e6b58939a7c" providerId="ADAL" clId="{C084CBA3-8610-4FB9-A048-84F46A704500}" dt="2023-03-10T14:26:24.170" v="1695" actId="26606"/>
          <ac:spMkLst>
            <pc:docMk/>
            <pc:sldMk cId="2105106985" sldId="265"/>
            <ac:spMk id="9" creationId="{D12DDE76-C203-4047-9998-63900085B5E8}"/>
          </ac:spMkLst>
        </pc:spChg>
        <pc:spChg chg="add">
          <ac:chgData name="Jérémy Luwawa" userId="6387e68b-6cee-471e-b774-1e6b58939a7c" providerId="ADAL" clId="{C084CBA3-8610-4FB9-A048-84F46A704500}" dt="2023-03-10T14:26:24.200" v="1696" actId="26606"/>
          <ac:spMkLst>
            <pc:docMk/>
            <pc:sldMk cId="2105106985" sldId="265"/>
            <ac:spMk id="11" creationId="{B95B9BA8-1D69-4796-85F5-B6D0BD52354B}"/>
          </ac:spMkLst>
        </pc:spChg>
        <pc:spChg chg="add">
          <ac:chgData name="Jérémy Luwawa" userId="6387e68b-6cee-471e-b774-1e6b58939a7c" providerId="ADAL" clId="{C084CBA3-8610-4FB9-A048-84F46A704500}" dt="2023-03-10T14:26:24.200" v="1696" actId="26606"/>
          <ac:spMkLst>
            <pc:docMk/>
            <pc:sldMk cId="2105106985" sldId="265"/>
            <ac:spMk id="12" creationId="{A9E5DD82-B891-EDF4-38D7-CB1E8E84931C}"/>
          </ac:spMkLst>
        </pc:spChg>
        <pc:picChg chg="add mod">
          <ac:chgData name="Jérémy Luwawa" userId="6387e68b-6cee-471e-b774-1e6b58939a7c" providerId="ADAL" clId="{C084CBA3-8610-4FB9-A048-84F46A704500}" dt="2023-03-10T14:26:24.200" v="1696" actId="26606"/>
          <ac:picMkLst>
            <pc:docMk/>
            <pc:sldMk cId="2105106985" sldId="265"/>
            <ac:picMk id="4" creationId="{F4E804BE-99F8-AB7B-6915-EDD8F625BC96}"/>
          </ac:picMkLst>
        </pc:picChg>
      </pc:sldChg>
      <pc:sldChg chg="addSp modSp new mod setBg">
        <pc:chgData name="Jérémy Luwawa" userId="6387e68b-6cee-471e-b774-1e6b58939a7c" providerId="ADAL" clId="{C084CBA3-8610-4FB9-A048-84F46A704500}" dt="2023-03-10T14:31:07.724" v="1816" actId="26606"/>
        <pc:sldMkLst>
          <pc:docMk/>
          <pc:sldMk cId="3231698166" sldId="266"/>
        </pc:sldMkLst>
        <pc:spChg chg="mo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2" creationId="{1E3A9B37-D3A4-D019-5279-C918D54871CD}"/>
          </ac:spMkLst>
        </pc:spChg>
        <pc:spChg chg="mo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3" creationId="{C5220021-1A96-D76C-9031-B09531B5BCCE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8" creationId="{5A0118C5-4F8D-4CF4-BADD-53FEACC6C42A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10" creationId="{4E0A5C5C-2A95-428E-9F6A-0D29EBD57C9F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12" creationId="{1056F38F-7C4E-461D-8709-7D0024AE1F79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14" creationId="{C7278469-3C3C-49CE-AEEE-E176A4900B78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20" creationId="{4C6598AB-1C17-4D54-951C-A082D94ACB7A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22" creationId="{C83B66D7-137D-4AC1-B172-53D60F08BEB5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24" creationId="{F6B92503-6984-4D15-8B98-8718709B785D}"/>
          </ac:spMkLst>
        </pc:spChg>
        <pc:spChg chg="add">
          <ac:chgData name="Jérémy Luwawa" userId="6387e68b-6cee-471e-b774-1e6b58939a7c" providerId="ADAL" clId="{C084CBA3-8610-4FB9-A048-84F46A704500}" dt="2023-03-10T14:31:07.724" v="1816" actId="26606"/>
          <ac:spMkLst>
            <pc:docMk/>
            <pc:sldMk cId="3231698166" sldId="266"/>
            <ac:spMk id="26" creationId="{08DDF938-524E-4C18-A47D-C00627832366}"/>
          </ac:spMkLst>
        </pc:spChg>
        <pc:grpChg chg="add">
          <ac:chgData name="Jérémy Luwawa" userId="6387e68b-6cee-471e-b774-1e6b58939a7c" providerId="ADAL" clId="{C084CBA3-8610-4FB9-A048-84F46A704500}" dt="2023-03-10T14:31:07.724" v="1816" actId="26606"/>
          <ac:grpSpMkLst>
            <pc:docMk/>
            <pc:sldMk cId="3231698166" sldId="266"/>
            <ac:grpSpMk id="16" creationId="{93DC754C-7E09-422D-A8BB-AF632E90DFA2}"/>
          </ac:grpSpMkLst>
        </pc:grpChg>
        <pc:grpChg chg="add">
          <ac:chgData name="Jérémy Luwawa" userId="6387e68b-6cee-471e-b774-1e6b58939a7c" providerId="ADAL" clId="{C084CBA3-8610-4FB9-A048-84F46A704500}" dt="2023-03-10T14:31:07.724" v="1816" actId="26606"/>
          <ac:grpSpMkLst>
            <pc:docMk/>
            <pc:sldMk cId="3231698166" sldId="266"/>
            <ac:grpSpMk id="28" creationId="{3773FAF5-C452-4455-9411-D6AF5EBD4CA9}"/>
          </ac:grpSpMkLst>
        </pc:grpChg>
      </pc:sldChg>
      <pc:sldChg chg="modSp new mod">
        <pc:chgData name="Jérémy Luwawa" userId="6387e68b-6cee-471e-b774-1e6b58939a7c" providerId="ADAL" clId="{C084CBA3-8610-4FB9-A048-84F46A704500}" dt="2023-03-10T14:31:34.530" v="1828" actId="20577"/>
        <pc:sldMkLst>
          <pc:docMk/>
          <pc:sldMk cId="1337109499" sldId="267"/>
        </pc:sldMkLst>
        <pc:spChg chg="mod">
          <ac:chgData name="Jérémy Luwawa" userId="6387e68b-6cee-471e-b774-1e6b58939a7c" providerId="ADAL" clId="{C084CBA3-8610-4FB9-A048-84F46A704500}" dt="2023-03-10T14:31:34.530" v="1828" actId="20577"/>
          <ac:spMkLst>
            <pc:docMk/>
            <pc:sldMk cId="1337109499" sldId="267"/>
            <ac:spMk id="2" creationId="{6E5481B7-F7E2-2E36-FCF3-0966C82122C3}"/>
          </ac:spMkLst>
        </pc:spChg>
        <pc:spChg chg="mod">
          <ac:chgData name="Jérémy Luwawa" userId="6387e68b-6cee-471e-b774-1e6b58939a7c" providerId="ADAL" clId="{C084CBA3-8610-4FB9-A048-84F46A704500}" dt="2023-03-10T14:31:30.288" v="1818"/>
          <ac:spMkLst>
            <pc:docMk/>
            <pc:sldMk cId="1337109499" sldId="267"/>
            <ac:spMk id="3" creationId="{75CC6025-49B6-D3DB-39AC-36B3DE172646}"/>
          </ac:spMkLst>
        </pc:spChg>
      </pc:sldChg>
      <pc:sldChg chg="modSp new mod">
        <pc:chgData name="Jérémy Luwawa" userId="6387e68b-6cee-471e-b774-1e6b58939a7c" providerId="ADAL" clId="{C084CBA3-8610-4FB9-A048-84F46A704500}" dt="2023-03-10T14:32:11.063" v="1914" actId="20577"/>
        <pc:sldMkLst>
          <pc:docMk/>
          <pc:sldMk cId="1348928405" sldId="268"/>
        </pc:sldMkLst>
        <pc:spChg chg="mod">
          <ac:chgData name="Jérémy Luwawa" userId="6387e68b-6cee-471e-b774-1e6b58939a7c" providerId="ADAL" clId="{C084CBA3-8610-4FB9-A048-84F46A704500}" dt="2023-03-10T14:31:49.968" v="1858" actId="20577"/>
          <ac:spMkLst>
            <pc:docMk/>
            <pc:sldMk cId="1348928405" sldId="268"/>
            <ac:spMk id="2" creationId="{3956FBFB-9730-5A10-5C34-36A464AA76B8}"/>
          </ac:spMkLst>
        </pc:spChg>
        <pc:spChg chg="mod">
          <ac:chgData name="Jérémy Luwawa" userId="6387e68b-6cee-471e-b774-1e6b58939a7c" providerId="ADAL" clId="{C084CBA3-8610-4FB9-A048-84F46A704500}" dt="2023-03-10T14:32:11.063" v="1914" actId="20577"/>
          <ac:spMkLst>
            <pc:docMk/>
            <pc:sldMk cId="1348928405" sldId="268"/>
            <ac:spMk id="3" creationId="{628B16C5-E1D2-E7BA-E267-82968ECC3F4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49A9F-74C5-FDC2-93D3-A1D5A470F5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9C6AA9F-5689-6895-F823-BF14CBD741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3E70CC4-A9F2-CFFD-79BA-05EED8190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E82462-2719-6B6D-F63E-B8B0D409D5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EEE4517-9488-7DD5-0372-855A58E15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1020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DBC50F-E3D1-CF1C-89E0-7B3340590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D03363F-B765-602C-2073-22C2318399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CD7045-D6D3-333F-7452-E222AA6E4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B491BF4-80CC-D54B-1417-6CA4CF9D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BFDAE20-FDE1-B40B-79DD-B1118ADF76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378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38FAA09-E2EF-5835-8146-1E65CC3B3E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11FC795-7A48-274F-6C28-FFC4EF56DA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E2BB31-160F-2486-97CA-F4880EB7C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0A954F-888F-8319-AF88-E0FB5C73E7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DEDBA9-2AEC-664C-BE88-591EBEF68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1032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D04AD7-9F30-185E-D572-9112464F6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D5A2E65-6A76-810C-ABC1-0C4270337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F2CFC58-153B-AC29-0B19-0C4E47875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C10B723-7D3C-C6A9-CA2F-B6972DEB15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FF19E7A-7BCA-604A-5692-977235EBC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5512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BC94A7-7D60-34E2-8EBA-1E180489A9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F392FC-473C-39FF-80F6-597EDC1CB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4AD37BF-EA42-B181-20BF-4D79472D3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490A2DA-193A-C01C-2227-20968B19D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D61D78-AFE8-73DD-C7FE-EDB2CFB1A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2832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168485-4339-E4DD-A572-FBB294BBF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C0474D8-B6F8-DA4E-0040-99868BFDF3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81E5791-85BC-2DCE-10B9-E33EB5A7CF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FA0413B-B2E1-1154-DA35-B1F626A01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C2401E6-80FD-C38E-DEA7-813ECCAD4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81D3496-DE12-E243-0C5D-7F5275CB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5893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868774-5570-25B3-D742-7912AD1FD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750D14A-3F82-F982-91D3-C582F71406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DAF67E25-3D7E-C68B-E42A-FA5FF62140C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9405897-1559-8B29-E597-CE70F2E8C7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89C90C-30AF-834F-34D9-1AC1F07253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234841E-B4D2-A45F-4AD3-3D8A3FB24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5D12F02-39D1-2A1D-0250-A964ACE7F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432BA1-59D5-0762-A001-C918DB907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1660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685BB0-F4A6-3537-5D76-DA98A11D2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F298FBEF-3262-88C4-B55F-8B73D3731B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1F977750-4D59-97EB-7A6A-929DEABB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98F4680-1136-1D77-A2ED-60ED72B25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8748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6AC44CD-2B2B-588D-9E8C-5F6E743C6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52C8A6B0-6B07-D5A6-D0C7-563ACBF0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C90A861-7A13-456A-C4D2-5F56AF523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7589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7A7439-B685-9309-09E5-F6B3898B3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1C5848-7AA9-9C5E-D32C-36A4328688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28D0823-4CE8-D4BF-A608-2121B9142B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F6CE13-3700-6C74-ADAD-C30FED049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FEF5C83-E283-E697-F98A-00EAE5429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7DFAACB-43B2-5D89-9C63-BA309BAD8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6218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3B4CC4-56AE-991E-8A16-A21A0D1DE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616A8321-78F1-07FA-F410-BBCF729DE3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F605C9D-093C-3170-DEFE-8DB8BD2DF4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D550B34-6A70-D019-5ED7-429C245CB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10211AF-4658-32E3-B822-9B56E4CC7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96522AD-2237-E39A-E002-154F1021F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2974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1B73ECB2-0878-171A-8CC6-00CAE5978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291D1CD-CAFA-98A8-DF90-6589AC4F4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F93E541-F5CA-0756-8518-1BC8DDAEFA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59CDE9-7F11-42A7-9943-9148F95CE252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E28349C-4232-8BDE-A72F-CEAE711C08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8035758-1243-FED6-25DE-BFAB89F7CE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B6492A-FD56-4000-B344-7FE29394147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294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A13AB3B-CCD6-F98D-068F-7E262B7554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nl-NL" sz="9800"/>
              <a:t>Vitaal burgerschap les 3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0A814F8-AD46-80EB-75DC-4C8D08452B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322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8F0687E-D040-FC55-580E-0BEB4ADC2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41752"/>
            <a:ext cx="4391025" cy="1323439"/>
          </a:xfrm>
        </p:spPr>
        <p:txBody>
          <a:bodyPr anchor="t">
            <a:normAutofit/>
          </a:bodyPr>
          <a:lstStyle/>
          <a:p>
            <a:r>
              <a:rPr lang="nl-NL" sz="4000">
                <a:solidFill>
                  <a:schemeClr val="bg1"/>
                </a:solidFill>
              </a:rPr>
              <a:t>Mentale gezondheid - verslaving</a:t>
            </a:r>
          </a:p>
        </p:txBody>
      </p:sp>
      <p:sp>
        <p:nvSpPr>
          <p:cNvPr id="12" name="Tijdelijke aanduiding voor inhoud 2">
            <a:extLst>
              <a:ext uri="{FF2B5EF4-FFF2-40B4-BE49-F238E27FC236}">
                <a16:creationId xmlns:a16="http://schemas.microsoft.com/office/drawing/2014/main" id="{A9E5DD82-B891-EDF4-38D7-CB1E8E849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46400"/>
            <a:ext cx="4391025" cy="2454300"/>
          </a:xfrm>
        </p:spPr>
        <p:txBody>
          <a:bodyPr>
            <a:normAutofit/>
          </a:bodyPr>
          <a:lstStyle/>
          <a:p>
            <a:endParaRPr lang="nl-NL" sz="2400">
              <a:solidFill>
                <a:schemeClr val="bg1">
                  <a:alpha val="8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4E804BE-99F8-AB7B-6915-EDD8F625BC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3971" y="1429488"/>
            <a:ext cx="5245032" cy="39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5106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E3A9B37-D3A4-D019-5279-C918D5487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kennisvragen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220021-1A96-D76C-9031-B09531B5B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Jullie kunnen aan de slag met (de rest) van de kennisvragen?</a:t>
            </a:r>
          </a:p>
          <a:p>
            <a:r>
              <a:rPr lang="nl-NL" dirty="0">
                <a:solidFill>
                  <a:schemeClr val="bg1"/>
                </a:solidFill>
              </a:rPr>
              <a:t>Klaar? Kijk naar de opdracht!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2316981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5481B7-F7E2-2E36-FCF3-0966C8212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5CC6025-49B6-D3DB-39AC-36B3DE172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Aan het eind van de les kun je…</a:t>
            </a:r>
          </a:p>
          <a:p>
            <a:r>
              <a:rPr lang="nl-NL" dirty="0"/>
              <a:t>Uitleggen wat verslaving inhoudt;</a:t>
            </a:r>
          </a:p>
          <a:p>
            <a:r>
              <a:rPr lang="nl-NL" dirty="0"/>
              <a:t>Verschillende soorten verslavingen beschrijven;</a:t>
            </a:r>
          </a:p>
          <a:p>
            <a:r>
              <a:rPr lang="nl-NL" dirty="0"/>
              <a:t>Begrijpen waarom je een patroon van verslaving lastig te doorbreken is;</a:t>
            </a:r>
          </a:p>
          <a:p>
            <a:r>
              <a:rPr lang="nl-NL" dirty="0"/>
              <a:t>Begrijpen hoe psychische problemen kunnen ontstaan en wat eraan te doen is; </a:t>
            </a:r>
          </a:p>
          <a:p>
            <a:r>
              <a:rPr lang="nl-NL" dirty="0"/>
              <a:t>Heb je een aantal concrete ideeën om je eigen geluksgevoel te beïnvloeden.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109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6FBFB-9730-5A10-5C34-36A464AA7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 bespreken de kennisvragen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8B16C5-E1D2-E7BA-E267-82968ECC3F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 gaan beginnen met het paragraaf ‘vitaal werk’.</a:t>
            </a:r>
          </a:p>
        </p:txBody>
      </p:sp>
    </p:spTree>
    <p:extLst>
      <p:ext uri="{BB962C8B-B14F-4D97-AF65-F5344CB8AC3E}">
        <p14:creationId xmlns:p14="http://schemas.microsoft.com/office/powerpoint/2010/main" val="1348928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6EED517-2B25-71AD-BFF5-6D6807F1A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7800" y="448721"/>
            <a:ext cx="4713997" cy="1225650"/>
          </a:xfrm>
        </p:spPr>
        <p:txBody>
          <a:bodyPr anchor="b">
            <a:normAutofit/>
          </a:bodyPr>
          <a:lstStyle/>
          <a:p>
            <a:r>
              <a:rPr lang="nl-NL" sz="3800">
                <a:solidFill>
                  <a:schemeClr val="bg1"/>
                </a:solidFill>
              </a:rPr>
              <a:t>programma</a:t>
            </a:r>
          </a:p>
        </p:txBody>
      </p:sp>
      <p:pic>
        <p:nvPicPr>
          <p:cNvPr id="5" name="Picture 4" descr="Complexe wiskundige formules op een schoolbord">
            <a:extLst>
              <a:ext uri="{FF2B5EF4-FFF2-40B4-BE49-F238E27FC236}">
                <a16:creationId xmlns:a16="http://schemas.microsoft.com/office/drawing/2014/main" id="{F35D2ED2-1076-5F83-BDA0-94AB1AAB46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46" y="1360710"/>
            <a:ext cx="5666547" cy="413657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A38897-7BA3-4408-8083-3235339C4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1749756"/>
            <a:ext cx="4718304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43D6AC6-DAA5-765F-42E4-7526A483F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7800" y="1909192"/>
            <a:ext cx="4713997" cy="3647710"/>
          </a:xfrm>
        </p:spPr>
        <p:txBody>
          <a:bodyPr>
            <a:normAutofit/>
          </a:bodyPr>
          <a:lstStyle/>
          <a:p>
            <a:r>
              <a:rPr lang="nl-NL" sz="2000">
                <a:solidFill>
                  <a:schemeClr val="bg1"/>
                </a:solidFill>
              </a:rPr>
              <a:t>Leerdoelen</a:t>
            </a:r>
          </a:p>
          <a:p>
            <a:r>
              <a:rPr lang="nl-NL" sz="2000">
                <a:solidFill>
                  <a:schemeClr val="bg1"/>
                </a:solidFill>
              </a:rPr>
              <a:t>Mentale gezondheid</a:t>
            </a:r>
          </a:p>
          <a:p>
            <a:r>
              <a:rPr lang="nl-NL" sz="2000">
                <a:solidFill>
                  <a:schemeClr val="bg1"/>
                </a:solidFill>
              </a:rPr>
              <a:t>Kennisvragen</a:t>
            </a:r>
          </a:p>
          <a:p>
            <a:r>
              <a:rPr lang="nl-NL" sz="2000">
                <a:solidFill>
                  <a:schemeClr val="bg1"/>
                </a:solidFill>
              </a:rPr>
              <a:t>Leerdoelen</a:t>
            </a:r>
          </a:p>
          <a:p>
            <a:r>
              <a:rPr lang="nl-NL" sz="2000">
                <a:solidFill>
                  <a:schemeClr val="bg1"/>
                </a:solidFill>
              </a:rPr>
              <a:t>Volgende week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11AD06B-AB20-4097-8606-5DA00DBA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527800" y="5707672"/>
            <a:ext cx="4713997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4849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9">
            <a:extLst>
              <a:ext uri="{FF2B5EF4-FFF2-40B4-BE49-F238E27FC236}">
                <a16:creationId xmlns:a16="http://schemas.microsoft.com/office/drawing/2014/main" id="{A99050EE-26AF-4253-BD50-F0FCD965A8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0284" y="575361"/>
            <a:ext cx="5707277" cy="5707277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26A67B0-C76C-3A05-F22E-D1AF77D29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48452"/>
            <a:ext cx="4974771" cy="3587786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Leerdoelen	</a:t>
            </a:r>
          </a:p>
        </p:txBody>
      </p:sp>
      <p:grpSp>
        <p:nvGrpSpPr>
          <p:cNvPr id="12" name="Graphic 190">
            <a:extLst>
              <a:ext uri="{FF2B5EF4-FFF2-40B4-BE49-F238E27FC236}">
                <a16:creationId xmlns:a16="http://schemas.microsoft.com/office/drawing/2014/main" id="{00E015F5-1A99-4E40-BC3D-770780299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93117" y="1193254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E6F571-2BB7-46DA-A3D9-B32ADDC16A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A905CC16-753C-4B9F-B3E2-C456795AE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6" name="Graphic 212">
            <a:extLst>
              <a:ext uri="{FF2B5EF4-FFF2-40B4-BE49-F238E27FC236}">
                <a16:creationId xmlns:a16="http://schemas.microsoft.com/office/drawing/2014/main" id="{D0C78466-EB6E-45A0-99A6-A00789ACD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8" name="Graphic 212">
            <a:extLst>
              <a:ext uri="{FF2B5EF4-FFF2-40B4-BE49-F238E27FC236}">
                <a16:creationId xmlns:a16="http://schemas.microsoft.com/office/drawing/2014/main" id="{E99F76E4-5DFD-4DBE-B042-66FBCD118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97727" y="421588"/>
            <a:ext cx="1291468" cy="1291468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grpSp>
        <p:nvGrpSpPr>
          <p:cNvPr id="20" name="Graphic 4">
            <a:extLst>
              <a:ext uri="{FF2B5EF4-FFF2-40B4-BE49-F238E27FC236}">
                <a16:creationId xmlns:a16="http://schemas.microsoft.com/office/drawing/2014/main" id="{5468B3A9-705E-43C3-A742-0619B0D8F2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/>
          </a:solidFill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9D439AD-5D67-497C-B831-D17FC3E592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3F54BF2-C71C-45C5-9408-3B5E011B0F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BBABE17-DB56-44AB-934B-63C07C79F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CB483D20-A128-4076-AF54-88646172B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E5EFA818-FDDA-49E9-B11F-E9DC1854A9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EA1F8728-F8F7-4828-A718-A15E7663EA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8DA1F73F-AA1D-41D7-BAAB-292FD94A3E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D9441DEA-C85E-4B9C-A48D-8437854C4C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5EBAA20-1368-4495-8D7C-820FAD8ECF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0FB92591-626C-4D2B-A3E6-EC8742D67B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D392448D-513F-4528-9D8D-A151982041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1946BAE-1546-4EA4-A108-A799BF5D2C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42A8EC93-6A35-4D37-A8CB-59362BF875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FC3ECA2-E914-4D83-ABF9-B9FFD96E92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712B1108-9AAC-4F10-A64F-0D6963E518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284CDA0C-B2AB-4791-83B1-C053C061D6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F857BF6B-E0CA-49C0-8827-B44CE8B92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D7B06A7-ADDF-4F27-B11F-08422FC18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E8B0DA6C-71D7-4FCB-AE4C-035E0ADB50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EB078173-ADFB-480D-91A4-4D71C01098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AA4027A-C97B-4C9A-B04C-EBE2112200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C06DA92D-C6D0-4C7D-98CF-D9576912E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D6601653-3941-4C9B-BD39-62EECE23AE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2BC4A394-4FFE-4BFE-9A59-2B624E071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B4EABA5-FDCF-4F6F-8FF1-6FDFF50580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10F3C940-2320-488A-B24C-AB0A4FB539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F525BA82-37D8-47ED-AFF6-AE57124A4E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2D78955-C80F-4DA3-83AA-D28A5A6FA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BC23DAAC-7C06-4012-8CBB-8E3126B68B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60D19F80-DC80-49EC-8EDD-7889092C18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11F50BB3-EA39-4693-BAE1-1101EF0A41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0EFD45B-69A8-47F6-A5BF-779F7EB49F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9E53C464-7272-4EBC-830B-CB29A96988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id="{B6BF10CE-C2AD-487A-9402-8D5C746ECF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1064C7FE-F8EB-47EF-97FA-348A520599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A991C553-06A1-4F26-BBBC-80F7E11E7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BCE9C081-2191-4C84-956E-F106BB015C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292F6F03-BC34-40C6-8F17-7A169CD72F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A5101B80-7351-4F0F-AB7D-3E40B4D266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id="{0570EE1D-95AC-4660-8E96-7C8A36FEB6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85D9A56-2D15-4E0A-B981-E168F09064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28D0BA2F-9273-4EAA-AD17-C4EFE11403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512CC54E-7976-4DC9-984C-45C2A23A7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C8A3FC72-9FF9-41F6-97E0-45A0FEE946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48918C16-C9B6-40D5-93A0-DB547B644A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id="{A05612C6-4858-4854-A3D3-90CF1E1C75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id="{A8E88D77-C726-4008-849C-DA7361F885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24CFE7CA-C955-4365-90C3-6272CB9A3C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38B43FC8-B81C-490A-A346-4C6235DA8A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214D0221-0C97-4C71-B535-7506956EF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ED0C44EA-BD25-49A3-9EB8-9D8DED7C19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id="{A3C9CCF2-15CC-4F7D-87F5-7FFEBAC9C2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8AA321D8-1D2C-472C-A2DB-EBB74498DD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724680C1-4BB5-45DB-A558-82514418CF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C94F4CEF-82DD-4CFB-8EE3-4AB115F6A0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4F186C9C-C620-4426-A674-E40F808F66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8929942C-BA3F-40EF-94DD-4A5C22C5B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id="{D234974B-3555-465B-95A7-1C63CE738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id="{0E38F9FD-48AC-4C3E-9E75-D1C0B555E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id="{3AA72E26-5C3D-4231-9042-E00AE43E8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id="{6684433D-3C9E-4C19-A801-D51CF3064F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id="{DADB0C3D-A021-4F40-93B3-76B61334F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id="{41781C18-F408-401D-8A86-99FFBB9895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9D958D9F-E4B0-48B1-ADA4-3053AFB5D9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id="{43EFCD46-F0FB-499C-81B9-3508FE5C8C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6" name="Freeform: Shape 85">
              <a:extLst>
                <a:ext uri="{FF2B5EF4-FFF2-40B4-BE49-F238E27FC236}">
                  <a16:creationId xmlns:a16="http://schemas.microsoft.com/office/drawing/2014/main" id="{2B6A130F-CB85-4BDA-8DDF-8DAAB2F7D0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id="{9359DA40-CA94-4B1F-9BE6-C800BEEC77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73304FCD-8DAD-4BC8-A16E-84DDCA07FF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id="{BCB4864C-8F67-4BE7-89CC-664EA25EC5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id="{845F543D-67FC-4640-A2A1-69DA6D0528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DBDB2A9C-60E5-4F7E-BA2B-4DD1595FB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id="{72B10DA2-D88E-4952-BDB5-102E61B4B2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id="{AC5F5BED-3698-4F52-9977-D8CA2DC031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id="{E19CCEBC-AD20-45B2-A751-42B40BB31C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id="{3A978AD9-9A35-4B89-B3BC-61E54AD9EB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id="{77D8C808-AFC9-42DD-B253-004890379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EECD0BF1-7C64-407E-8306-4C447B1D32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953B0F94-AC35-4CB2-878D-1DC7D68BE9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9" name="Freeform: Shape 98">
              <a:extLst>
                <a:ext uri="{FF2B5EF4-FFF2-40B4-BE49-F238E27FC236}">
                  <a16:creationId xmlns:a16="http://schemas.microsoft.com/office/drawing/2014/main" id="{08EA50C2-BB5F-4368-AA91-67B207C1AB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0" name="Freeform: Shape 99">
              <a:extLst>
                <a:ext uri="{FF2B5EF4-FFF2-40B4-BE49-F238E27FC236}">
                  <a16:creationId xmlns:a16="http://schemas.microsoft.com/office/drawing/2014/main" id="{DE45A7FE-0A45-45F6-8417-EBDA5A12D8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DA8B8DC8-F88C-432E-A8C2-8D13FE874F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D02C5430-233D-49F7-B852-181D2B2F61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76DB286F-9E15-441C-8697-57007B76C1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534DC0EE-15B7-44AE-A7DC-8B5E22688A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4FBE9900-F640-4248-9C4C-EDBE5E00AF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6" name="Freeform: Shape 105">
              <a:extLst>
                <a:ext uri="{FF2B5EF4-FFF2-40B4-BE49-F238E27FC236}">
                  <a16:creationId xmlns:a16="http://schemas.microsoft.com/office/drawing/2014/main" id="{37FF04AF-F86B-49F8-AAB5-DA696591A1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710DCFEA-4572-47A3-A6BE-7B21F5758C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BA42ED8E-CCC8-478F-9EF4-625B633071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146DF8F4-DF09-4E6C-887F-C9269E56A5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7FF3916E-5C82-4956-A88B-81BFAC91B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7E5CF7AE-ED45-4AB5-9AEB-56FC964BFA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7CFB132C-BEB1-4897-B1A4-97422811F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4EE49F21-E336-41BC-8256-85A9AB597F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4" name="Freeform: Shape 113">
              <a:extLst>
                <a:ext uri="{FF2B5EF4-FFF2-40B4-BE49-F238E27FC236}">
                  <a16:creationId xmlns:a16="http://schemas.microsoft.com/office/drawing/2014/main" id="{C62510EE-BDCD-4393-9AD7-2D0C9A722D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2420F94B-4F00-4C6C-97E3-BA5B5E6871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E712560A-A110-4132-85D5-21BBBFA8C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D1E3102B-23D5-43AE-A67D-583AAA52BA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9D5ABE4E-EB80-423C-BBCE-9C1B77D9B0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EB8CCC5-38F5-4892-A00B-14B645BBDF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8860175F-F7D5-4464-AD61-5B435528FE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E28C20B0-98AA-4A5B-8CE1-236A3F6CA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2" name="Freeform: Shape 121">
              <a:extLst>
                <a:ext uri="{FF2B5EF4-FFF2-40B4-BE49-F238E27FC236}">
                  <a16:creationId xmlns:a16="http://schemas.microsoft.com/office/drawing/2014/main" id="{8A56719F-13F0-4B75-8C04-DAACD8FD86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B30555DA-285C-4859-83DE-B16FF6DB13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67AF00E9-C8D6-41C4-9703-5468F51639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07F88BD-A2E8-4F25-BB43-9372C6C9F3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DFAE35DA-8283-4F4B-8C00-FF8EFE39B3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4340DEBE-A255-48E2-B7B2-AE881651CE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E968FB9-507A-4F2E-B346-15995081B1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4DA99BD8-9C2B-46BF-AA27-ED405540D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0" name="Freeform: Shape 129">
              <a:extLst>
                <a:ext uri="{FF2B5EF4-FFF2-40B4-BE49-F238E27FC236}">
                  <a16:creationId xmlns:a16="http://schemas.microsoft.com/office/drawing/2014/main" id="{50C84F67-D2C2-48DF-8537-DF99C6024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F5CAEB9A-26A6-4FBF-916B-19FC9B0BF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E4DEDE1B-4819-4E4B-849E-330D7DF56C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C441B73E-F19C-4313-8F46-F600603B36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014FE805-EF51-4859-A6DF-CF75F9A0F5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624CF2A5-BD9E-4570-8560-063BC70F26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6BEC415C-7946-43B2-9AC8-348B6B5CD0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1B615AD5-3365-43D4-8E16-377A2A2F97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id="{9D184DFD-DD33-491E-90FF-6E4ECA2668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31B62FE1-0262-4B09-ABEA-8AA010137D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20C539C6-FAA9-4EBE-93D9-1F946E1449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8C6EF3FF-09E5-4099-A49B-CA364A6E83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B3C5E06F-8F1E-4771-AAE4-B34B1D6A3D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538D5AE9-76CC-4AE4-B026-656EDCB01B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0F1A9B9-52AB-4527-BD4A-1802F7C960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6A57D78-C020-4EEF-971D-0C8802889A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6" name="Freeform: Shape 145">
              <a:extLst>
                <a:ext uri="{FF2B5EF4-FFF2-40B4-BE49-F238E27FC236}">
                  <a16:creationId xmlns:a16="http://schemas.microsoft.com/office/drawing/2014/main" id="{7666D7A3-5ABF-4EDE-A0C5-F2099B2D86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13BC460A-E0FF-4658-A2FD-A3AF4D51D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26467CC2-3AB3-4D37-8323-385B7399F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563A1F58-33CE-4EDF-B902-3F43F69DA2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DDCFAB2F-7E88-4A57-999A-2506A1FE7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571BEB66-3787-441F-BB54-80C05C6F13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641DC095-611E-4979-8664-6C0EB878FC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210B9ECF-D859-4919-A9D6-3208548F00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4" name="Freeform: Shape 153">
              <a:extLst>
                <a:ext uri="{FF2B5EF4-FFF2-40B4-BE49-F238E27FC236}">
                  <a16:creationId xmlns:a16="http://schemas.microsoft.com/office/drawing/2014/main" id="{4FBC31D4-7E98-452C-8A87-822DE0432C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E302346C-F328-435B-87ED-447C6F8542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B94F507E-9E94-432E-AE8A-A6CB2C5D05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1FFAC4F0-FD7F-4943-B60E-E276F8B23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A8A5D871-92FD-43C3-BF94-0B524FA7D3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6A79A241-1665-453E-ADD4-18892D4F8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81EABE18-4189-4E07-93C9-9B76673E3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B658A0EE-6F09-4EF7-B5E7-F23A556BDA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2" name="Freeform: Shape 161">
              <a:extLst>
                <a:ext uri="{FF2B5EF4-FFF2-40B4-BE49-F238E27FC236}">
                  <a16:creationId xmlns:a16="http://schemas.microsoft.com/office/drawing/2014/main" id="{15EB019C-C95B-4DE3-BD17-DC20F8007A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2948B3ED-79C1-47C8-B712-0BFB5536C3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13387DB9-900B-422D-90F7-C5C7EB5D5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48FDCCF3-E6D6-4CD0-9D47-02FE785C7A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BC14E8F6-33F6-47CE-9A24-EA71D71496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F78CC38F-63FC-4552-B17B-8D79D3C8F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89042823-A002-49CE-B03D-ED1291DC13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96EFC6CE-198B-489B-B1EE-72CE84262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0" name="Freeform: Shape 169">
              <a:extLst>
                <a:ext uri="{FF2B5EF4-FFF2-40B4-BE49-F238E27FC236}">
                  <a16:creationId xmlns:a16="http://schemas.microsoft.com/office/drawing/2014/main" id="{49FEA23D-54D9-45D7-9325-1E2F638C9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1" name="Freeform: Shape 170">
              <a:extLst>
                <a:ext uri="{FF2B5EF4-FFF2-40B4-BE49-F238E27FC236}">
                  <a16:creationId xmlns:a16="http://schemas.microsoft.com/office/drawing/2014/main" id="{2DB04EE3-370F-49CE-BCFE-C2999C3CF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2" name="Freeform: Shape 171">
              <a:extLst>
                <a:ext uri="{FF2B5EF4-FFF2-40B4-BE49-F238E27FC236}">
                  <a16:creationId xmlns:a16="http://schemas.microsoft.com/office/drawing/2014/main" id="{8BCBCC34-797D-41A8-8AD1-7E03E1BBFF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3" name="Freeform: Shape 172">
              <a:extLst>
                <a:ext uri="{FF2B5EF4-FFF2-40B4-BE49-F238E27FC236}">
                  <a16:creationId xmlns:a16="http://schemas.microsoft.com/office/drawing/2014/main" id="{AFF5C1F8-0EDE-4835-89E6-1FCB2EA39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4" name="Freeform: Shape 173">
              <a:extLst>
                <a:ext uri="{FF2B5EF4-FFF2-40B4-BE49-F238E27FC236}">
                  <a16:creationId xmlns:a16="http://schemas.microsoft.com/office/drawing/2014/main" id="{6171D504-6300-457C-AFCC-064DBB3FCC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5" name="Freeform: Shape 174">
              <a:extLst>
                <a:ext uri="{FF2B5EF4-FFF2-40B4-BE49-F238E27FC236}">
                  <a16:creationId xmlns:a16="http://schemas.microsoft.com/office/drawing/2014/main" id="{62ACE739-C8C4-4495-B04C-C3AFC44811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6" name="Freeform: Shape 175">
              <a:extLst>
                <a:ext uri="{FF2B5EF4-FFF2-40B4-BE49-F238E27FC236}">
                  <a16:creationId xmlns:a16="http://schemas.microsoft.com/office/drawing/2014/main" id="{3F4771CD-CDCA-4FFE-8EF5-E42D1781E7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7" name="Freeform: Shape 176">
              <a:extLst>
                <a:ext uri="{FF2B5EF4-FFF2-40B4-BE49-F238E27FC236}">
                  <a16:creationId xmlns:a16="http://schemas.microsoft.com/office/drawing/2014/main" id="{A10C0BFE-A8F9-4E21-9DFD-37A4D26C62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8" name="Freeform: Shape 177">
              <a:extLst>
                <a:ext uri="{FF2B5EF4-FFF2-40B4-BE49-F238E27FC236}">
                  <a16:creationId xmlns:a16="http://schemas.microsoft.com/office/drawing/2014/main" id="{4D8D4EF9-4EF7-4538-A4AE-439F9335EA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9" name="Freeform: Shape 178">
              <a:extLst>
                <a:ext uri="{FF2B5EF4-FFF2-40B4-BE49-F238E27FC236}">
                  <a16:creationId xmlns:a16="http://schemas.microsoft.com/office/drawing/2014/main" id="{7E0500AB-5662-43B9-95C2-2EC80CC54F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0" name="Freeform: Shape 179">
              <a:extLst>
                <a:ext uri="{FF2B5EF4-FFF2-40B4-BE49-F238E27FC236}">
                  <a16:creationId xmlns:a16="http://schemas.microsoft.com/office/drawing/2014/main" id="{984021AD-A6A2-4CDA-A953-72FBA7598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1" name="Freeform: Shape 180">
              <a:extLst>
                <a:ext uri="{FF2B5EF4-FFF2-40B4-BE49-F238E27FC236}">
                  <a16:creationId xmlns:a16="http://schemas.microsoft.com/office/drawing/2014/main" id="{FD1FBF47-CAC8-4385-9DC7-C9BB6167E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2" name="Freeform: Shape 181">
              <a:extLst>
                <a:ext uri="{FF2B5EF4-FFF2-40B4-BE49-F238E27FC236}">
                  <a16:creationId xmlns:a16="http://schemas.microsoft.com/office/drawing/2014/main" id="{FBAEE482-005F-4288-8D66-09EA246C45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3" name="Freeform: Shape 182">
              <a:extLst>
                <a:ext uri="{FF2B5EF4-FFF2-40B4-BE49-F238E27FC236}">
                  <a16:creationId xmlns:a16="http://schemas.microsoft.com/office/drawing/2014/main" id="{2C5DCF49-33DE-4AFF-818E-42F59F280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4" name="Freeform: Shape 183">
              <a:extLst>
                <a:ext uri="{FF2B5EF4-FFF2-40B4-BE49-F238E27FC236}">
                  <a16:creationId xmlns:a16="http://schemas.microsoft.com/office/drawing/2014/main" id="{866903F3-208B-46D5-925B-254DC74291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5" name="Freeform: Shape 184">
              <a:extLst>
                <a:ext uri="{FF2B5EF4-FFF2-40B4-BE49-F238E27FC236}">
                  <a16:creationId xmlns:a16="http://schemas.microsoft.com/office/drawing/2014/main" id="{2550D219-E342-4A38-BB89-575C1EE7A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6" name="Freeform: Shape 185">
              <a:extLst>
                <a:ext uri="{FF2B5EF4-FFF2-40B4-BE49-F238E27FC236}">
                  <a16:creationId xmlns:a16="http://schemas.microsoft.com/office/drawing/2014/main" id="{5B5485FC-95D0-4660-9594-2C9BD3B776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7" name="Freeform: Shape 186">
              <a:extLst>
                <a:ext uri="{FF2B5EF4-FFF2-40B4-BE49-F238E27FC236}">
                  <a16:creationId xmlns:a16="http://schemas.microsoft.com/office/drawing/2014/main" id="{2EA358DA-C7E8-4DF8-B7D6-CC58295655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8" name="Freeform: Shape 187">
              <a:extLst>
                <a:ext uri="{FF2B5EF4-FFF2-40B4-BE49-F238E27FC236}">
                  <a16:creationId xmlns:a16="http://schemas.microsoft.com/office/drawing/2014/main" id="{7990E8BB-4369-4845-8436-A6F3FE1D1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9" name="Freeform: Shape 188">
              <a:extLst>
                <a:ext uri="{FF2B5EF4-FFF2-40B4-BE49-F238E27FC236}">
                  <a16:creationId xmlns:a16="http://schemas.microsoft.com/office/drawing/2014/main" id="{D6C050C5-1951-434B-A7FE-D271E73F82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1" name="Graphic 4">
            <a:extLst>
              <a:ext uri="{FF2B5EF4-FFF2-40B4-BE49-F238E27FC236}">
                <a16:creationId xmlns:a16="http://schemas.microsoft.com/office/drawing/2014/main" id="{773717CC-ECEE-4ABF-BA61-C59F468017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680915" y="4748271"/>
            <a:ext cx="1330536" cy="1330521"/>
            <a:chOff x="5734037" y="3067039"/>
            <a:chExt cx="724483" cy="724489"/>
          </a:xfrm>
          <a:solidFill>
            <a:schemeClr val="bg1">
              <a:alpha val="60000"/>
            </a:schemeClr>
          </a:solidFill>
        </p:grpSpPr>
        <p:sp>
          <p:nvSpPr>
            <p:cNvPr id="192" name="Freeform: Shape 191">
              <a:extLst>
                <a:ext uri="{FF2B5EF4-FFF2-40B4-BE49-F238E27FC236}">
                  <a16:creationId xmlns:a16="http://schemas.microsoft.com/office/drawing/2014/main" id="{9A4FAE41-62DF-4B8E-BD66-8EC206E0E3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067039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3" name="Freeform: Shape 192">
              <a:extLst>
                <a:ext uri="{FF2B5EF4-FFF2-40B4-BE49-F238E27FC236}">
                  <a16:creationId xmlns:a16="http://schemas.microsoft.com/office/drawing/2014/main" id="{564C7F1F-5546-40DC-A16B-C9A3E457771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4" name="Freeform: Shape 193">
              <a:extLst>
                <a:ext uri="{FF2B5EF4-FFF2-40B4-BE49-F238E27FC236}">
                  <a16:creationId xmlns:a16="http://schemas.microsoft.com/office/drawing/2014/main" id="{45583216-FC24-4B75-9703-DBEC401FF8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5" name="Freeform: Shape 194">
              <a:extLst>
                <a:ext uri="{FF2B5EF4-FFF2-40B4-BE49-F238E27FC236}">
                  <a16:creationId xmlns:a16="http://schemas.microsoft.com/office/drawing/2014/main" id="{2FD0A70D-2E7E-4048-8145-0F45EDBBC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6" name="Freeform: Shape 195">
              <a:extLst>
                <a:ext uri="{FF2B5EF4-FFF2-40B4-BE49-F238E27FC236}">
                  <a16:creationId xmlns:a16="http://schemas.microsoft.com/office/drawing/2014/main" id="{B703C78E-D176-4455-B7B5-2DB4F418DB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7" name="Freeform: Shape 196">
              <a:extLst>
                <a:ext uri="{FF2B5EF4-FFF2-40B4-BE49-F238E27FC236}">
                  <a16:creationId xmlns:a16="http://schemas.microsoft.com/office/drawing/2014/main" id="{AD23B98E-D1FB-4BD9-BA4A-060BC8266E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8" name="Freeform: Shape 197">
              <a:extLst>
                <a:ext uri="{FF2B5EF4-FFF2-40B4-BE49-F238E27FC236}">
                  <a16:creationId xmlns:a16="http://schemas.microsoft.com/office/drawing/2014/main" id="{C1541992-EEDB-4D6B-BDA9-B66E58A17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9" name="Freeform: Shape 198">
              <a:extLst>
                <a:ext uri="{FF2B5EF4-FFF2-40B4-BE49-F238E27FC236}">
                  <a16:creationId xmlns:a16="http://schemas.microsoft.com/office/drawing/2014/main" id="{08072B3B-B852-4186-ACFE-F614251324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26284"/>
              <a:ext cx="14192" cy="14097"/>
            </a:xfrm>
            <a:custGeom>
              <a:avLst/>
              <a:gdLst>
                <a:gd name="connsiteX0" fmla="*/ 14192 w 14192"/>
                <a:gd name="connsiteY0" fmla="*/ 7049 h 14097"/>
                <a:gd name="connsiteX1" fmla="*/ 7144 w 14192"/>
                <a:gd name="connsiteY1" fmla="*/ 14097 h 14097"/>
                <a:gd name="connsiteX2" fmla="*/ 0 w 14192"/>
                <a:gd name="connsiteY2" fmla="*/ 7049 h 14097"/>
                <a:gd name="connsiteX3" fmla="*/ 7049 w 14192"/>
                <a:gd name="connsiteY3" fmla="*/ 0 h 14097"/>
                <a:gd name="connsiteX4" fmla="*/ 14192 w 14192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0" name="Freeform: Shape 199">
              <a:extLst>
                <a:ext uri="{FF2B5EF4-FFF2-40B4-BE49-F238E27FC236}">
                  <a16:creationId xmlns:a16="http://schemas.microsoft.com/office/drawing/2014/main" id="{7B5DD2CA-BCBA-4F3E-B472-84006768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2628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1" name="Freeform: Shape 200">
              <a:extLst>
                <a:ext uri="{FF2B5EF4-FFF2-40B4-BE49-F238E27FC236}">
                  <a16:creationId xmlns:a16="http://schemas.microsoft.com/office/drawing/2014/main" id="{C7335DFE-05E4-4D45-B035-1D85E7648E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2" name="Freeform: Shape 201">
              <a:extLst>
                <a:ext uri="{FF2B5EF4-FFF2-40B4-BE49-F238E27FC236}">
                  <a16:creationId xmlns:a16="http://schemas.microsoft.com/office/drawing/2014/main" id="{ADCF9375-A092-491A-960D-A4DBB376C3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3" name="Freeform: Shape 202">
              <a:extLst>
                <a:ext uri="{FF2B5EF4-FFF2-40B4-BE49-F238E27FC236}">
                  <a16:creationId xmlns:a16="http://schemas.microsoft.com/office/drawing/2014/main" id="{95341599-7E99-490F-9AF8-07EAE5C8DB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4" name="Freeform: Shape 203">
              <a:extLst>
                <a:ext uri="{FF2B5EF4-FFF2-40B4-BE49-F238E27FC236}">
                  <a16:creationId xmlns:a16="http://schemas.microsoft.com/office/drawing/2014/main" id="{E1C55EB0-818A-46E6-8D53-550310029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12628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8 w 14097"/>
                <a:gd name="connsiteY1" fmla="*/ 14097 h 14097"/>
                <a:gd name="connsiteX2" fmla="*/ 0 w 14097"/>
                <a:gd name="connsiteY2" fmla="*/ 7049 h 14097"/>
                <a:gd name="connsiteX3" fmla="*/ 7048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5" name="Freeform: Shape 204">
              <a:extLst>
                <a:ext uri="{FF2B5EF4-FFF2-40B4-BE49-F238E27FC236}">
                  <a16:creationId xmlns:a16="http://schemas.microsoft.com/office/drawing/2014/main" id="{319B036C-5BD8-4F3B-8935-96D50F410D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2628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6" name="Freeform: Shape 205">
              <a:extLst>
                <a:ext uri="{FF2B5EF4-FFF2-40B4-BE49-F238E27FC236}">
                  <a16:creationId xmlns:a16="http://schemas.microsoft.com/office/drawing/2014/main" id="{A8445880-106C-4DC8-A250-D132F0D6F3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18543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7" name="Freeform: Shape 206">
              <a:extLst>
                <a:ext uri="{FF2B5EF4-FFF2-40B4-BE49-F238E27FC236}">
                  <a16:creationId xmlns:a16="http://schemas.microsoft.com/office/drawing/2014/main" id="{952AA1DD-5DBE-43CD-9B85-63C7626929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8" name="Freeform: Shape 207">
              <a:extLst>
                <a:ext uri="{FF2B5EF4-FFF2-40B4-BE49-F238E27FC236}">
                  <a16:creationId xmlns:a16="http://schemas.microsoft.com/office/drawing/2014/main" id="{2A412466-ED73-4944-83CE-224B1769C2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9" name="Freeform: Shape 208">
              <a:extLst>
                <a:ext uri="{FF2B5EF4-FFF2-40B4-BE49-F238E27FC236}">
                  <a16:creationId xmlns:a16="http://schemas.microsoft.com/office/drawing/2014/main" id="{807E195A-10DB-494C-A547-E1D0C6F616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0" name="Freeform: Shape 209">
              <a:extLst>
                <a:ext uri="{FF2B5EF4-FFF2-40B4-BE49-F238E27FC236}">
                  <a16:creationId xmlns:a16="http://schemas.microsoft.com/office/drawing/2014/main" id="{4CD4AECE-734D-4B90-984F-B2ABFA2B6F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1" name="Freeform: Shape 210">
              <a:extLst>
                <a:ext uri="{FF2B5EF4-FFF2-40B4-BE49-F238E27FC236}">
                  <a16:creationId xmlns:a16="http://schemas.microsoft.com/office/drawing/2014/main" id="{2927072E-8001-4AD1-A4C4-2EDBA3BF87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18543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2" name="Freeform: Shape 211">
              <a:extLst>
                <a:ext uri="{FF2B5EF4-FFF2-40B4-BE49-F238E27FC236}">
                  <a16:creationId xmlns:a16="http://schemas.microsoft.com/office/drawing/2014/main" id="{499D6F50-E593-46A3-81D8-73389276B2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18543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3" name="Freeform: Shape 212">
              <a:extLst>
                <a:ext uri="{FF2B5EF4-FFF2-40B4-BE49-F238E27FC236}">
                  <a16:creationId xmlns:a16="http://schemas.microsoft.com/office/drawing/2014/main" id="{7A96E600-84B4-452B-AE40-295FC5807E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24467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4" name="Freeform: Shape 213">
              <a:extLst>
                <a:ext uri="{FF2B5EF4-FFF2-40B4-BE49-F238E27FC236}">
                  <a16:creationId xmlns:a16="http://schemas.microsoft.com/office/drawing/2014/main" id="{CBBA17AC-C1AB-4BFC-A051-457275D1D6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244677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5" name="Freeform: Shape 214">
              <a:extLst>
                <a:ext uri="{FF2B5EF4-FFF2-40B4-BE49-F238E27FC236}">
                  <a16:creationId xmlns:a16="http://schemas.microsoft.com/office/drawing/2014/main" id="{488E850C-90D5-4D0F-A57D-7809327EF3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6" name="Freeform: Shape 215">
              <a:extLst>
                <a:ext uri="{FF2B5EF4-FFF2-40B4-BE49-F238E27FC236}">
                  <a16:creationId xmlns:a16="http://schemas.microsoft.com/office/drawing/2014/main" id="{9F98D808-AB13-4D8D-B4C5-9D32153462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7" name="Freeform: Shape 216">
              <a:extLst>
                <a:ext uri="{FF2B5EF4-FFF2-40B4-BE49-F238E27FC236}">
                  <a16:creationId xmlns:a16="http://schemas.microsoft.com/office/drawing/2014/main" id="{95AFFBC0-FF37-4117-86FA-21ABDA17AB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8" name="Freeform: Shape 217">
              <a:extLst>
                <a:ext uri="{FF2B5EF4-FFF2-40B4-BE49-F238E27FC236}">
                  <a16:creationId xmlns:a16="http://schemas.microsoft.com/office/drawing/2014/main" id="{ED0AC42A-17B0-4154-968C-CAE2A04C28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24467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9" name="Freeform: Shape 218">
              <a:extLst>
                <a:ext uri="{FF2B5EF4-FFF2-40B4-BE49-F238E27FC236}">
                  <a16:creationId xmlns:a16="http://schemas.microsoft.com/office/drawing/2014/main" id="{4A7A31A0-8490-4B9D-B9CC-7FF28053EB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244677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0" name="Freeform: Shape 219">
              <a:extLst>
                <a:ext uri="{FF2B5EF4-FFF2-40B4-BE49-F238E27FC236}">
                  <a16:creationId xmlns:a16="http://schemas.microsoft.com/office/drawing/2014/main" id="{8188899C-6A74-43D8-B36C-F86B278C8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03829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1" name="Freeform: Shape 220">
              <a:extLst>
                <a:ext uri="{FF2B5EF4-FFF2-40B4-BE49-F238E27FC236}">
                  <a16:creationId xmlns:a16="http://schemas.microsoft.com/office/drawing/2014/main" id="{1537EAA6-95B6-4674-A7B9-40F9AB7F59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2" name="Freeform: Shape 221">
              <a:extLst>
                <a:ext uri="{FF2B5EF4-FFF2-40B4-BE49-F238E27FC236}">
                  <a16:creationId xmlns:a16="http://schemas.microsoft.com/office/drawing/2014/main" id="{F4B29507-C08F-4764-B703-0EB33A0FAC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3" name="Freeform: Shape 222">
              <a:extLst>
                <a:ext uri="{FF2B5EF4-FFF2-40B4-BE49-F238E27FC236}">
                  <a16:creationId xmlns:a16="http://schemas.microsoft.com/office/drawing/2014/main" id="{4200E500-6A99-47FC-A30F-FA4C85DA8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4" name="Freeform: Shape 223">
              <a:extLst>
                <a:ext uri="{FF2B5EF4-FFF2-40B4-BE49-F238E27FC236}">
                  <a16:creationId xmlns:a16="http://schemas.microsoft.com/office/drawing/2014/main" id="{9558677C-76AD-451F-AEEE-C5FEE4179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5" name="Freeform: Shape 224">
              <a:extLst>
                <a:ext uri="{FF2B5EF4-FFF2-40B4-BE49-F238E27FC236}">
                  <a16:creationId xmlns:a16="http://schemas.microsoft.com/office/drawing/2014/main" id="{79E472E5-A81A-44E7-AEBA-C3A593497B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6" name="Freeform: Shape 225">
              <a:extLst>
                <a:ext uri="{FF2B5EF4-FFF2-40B4-BE49-F238E27FC236}">
                  <a16:creationId xmlns:a16="http://schemas.microsoft.com/office/drawing/2014/main" id="{5CD54F54-9E41-4635-A533-6CC6515E1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7" name="Freeform: Shape 226">
              <a:extLst>
                <a:ext uri="{FF2B5EF4-FFF2-40B4-BE49-F238E27FC236}">
                  <a16:creationId xmlns:a16="http://schemas.microsoft.com/office/drawing/2014/main" id="{B22D6F46-74C0-49D9-8CD8-BC125E973D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363074"/>
              <a:ext cx="14192" cy="14097"/>
            </a:xfrm>
            <a:custGeom>
              <a:avLst/>
              <a:gdLst>
                <a:gd name="connsiteX0" fmla="*/ 14192 w 14192"/>
                <a:gd name="connsiteY0" fmla="*/ 7048 h 14097"/>
                <a:gd name="connsiteX1" fmla="*/ 7144 w 14192"/>
                <a:gd name="connsiteY1" fmla="*/ 14097 h 14097"/>
                <a:gd name="connsiteX2" fmla="*/ 0 w 14192"/>
                <a:gd name="connsiteY2" fmla="*/ 7048 h 14097"/>
                <a:gd name="connsiteX3" fmla="*/ 7049 w 14192"/>
                <a:gd name="connsiteY3" fmla="*/ 0 h 14097"/>
                <a:gd name="connsiteX4" fmla="*/ 14192 w 14192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7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8" name="Freeform: Shape 227">
              <a:extLst>
                <a:ext uri="{FF2B5EF4-FFF2-40B4-BE49-F238E27FC236}">
                  <a16:creationId xmlns:a16="http://schemas.microsoft.com/office/drawing/2014/main" id="{C6FAA6EC-EDF6-4522-ACD8-8D4F7FF872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9" name="Freeform: Shape 228">
              <a:extLst>
                <a:ext uri="{FF2B5EF4-FFF2-40B4-BE49-F238E27FC236}">
                  <a16:creationId xmlns:a16="http://schemas.microsoft.com/office/drawing/2014/main" id="{5F8364DC-ED1A-482D-A418-7941B199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0" name="Freeform: Shape 229">
              <a:extLst>
                <a:ext uri="{FF2B5EF4-FFF2-40B4-BE49-F238E27FC236}">
                  <a16:creationId xmlns:a16="http://schemas.microsoft.com/office/drawing/2014/main" id="{1896D361-70A8-4528-940B-F306550F88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1" name="Freeform: Shape 230">
              <a:extLst>
                <a:ext uri="{FF2B5EF4-FFF2-40B4-BE49-F238E27FC236}">
                  <a16:creationId xmlns:a16="http://schemas.microsoft.com/office/drawing/2014/main" id="{4D1CB00A-0CE1-4E25-ADCE-9562845F5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2" name="Freeform: Shape 231">
              <a:extLst>
                <a:ext uri="{FF2B5EF4-FFF2-40B4-BE49-F238E27FC236}">
                  <a16:creationId xmlns:a16="http://schemas.microsoft.com/office/drawing/2014/main" id="{E1B6761E-B7C6-4218-B95F-F6DEC0066D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363074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8 w 14097"/>
                <a:gd name="connsiteY1" fmla="*/ 14097 h 14097"/>
                <a:gd name="connsiteX2" fmla="*/ 0 w 14097"/>
                <a:gd name="connsiteY2" fmla="*/ 7048 h 14097"/>
                <a:gd name="connsiteX3" fmla="*/ 7048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3" name="Freeform: Shape 232">
              <a:extLst>
                <a:ext uri="{FF2B5EF4-FFF2-40B4-BE49-F238E27FC236}">
                  <a16:creationId xmlns:a16="http://schemas.microsoft.com/office/drawing/2014/main" id="{CA081177-DAC3-4667-91A1-4CC885D4A1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4" name="Freeform: Shape 233">
              <a:extLst>
                <a:ext uri="{FF2B5EF4-FFF2-40B4-BE49-F238E27FC236}">
                  <a16:creationId xmlns:a16="http://schemas.microsoft.com/office/drawing/2014/main" id="{435007DC-BB8D-43BA-9598-AE79AA262E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2222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5" name="Freeform: Shape 234">
              <a:extLst>
                <a:ext uri="{FF2B5EF4-FFF2-40B4-BE49-F238E27FC236}">
                  <a16:creationId xmlns:a16="http://schemas.microsoft.com/office/drawing/2014/main" id="{46628B8A-02EC-44EF-B52C-5EBAFBCF9C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6" name="Freeform: Shape 235">
              <a:extLst>
                <a:ext uri="{FF2B5EF4-FFF2-40B4-BE49-F238E27FC236}">
                  <a16:creationId xmlns:a16="http://schemas.microsoft.com/office/drawing/2014/main" id="{2DACEC99-8F4C-495C-8EAA-670A3A02ED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7" name="Freeform: Shape 236">
              <a:extLst>
                <a:ext uri="{FF2B5EF4-FFF2-40B4-BE49-F238E27FC236}">
                  <a16:creationId xmlns:a16="http://schemas.microsoft.com/office/drawing/2014/main" id="{C8EFEAD4-1425-4357-9D8A-F326DABC6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8" name="Freeform: Shape 237">
              <a:extLst>
                <a:ext uri="{FF2B5EF4-FFF2-40B4-BE49-F238E27FC236}">
                  <a16:creationId xmlns:a16="http://schemas.microsoft.com/office/drawing/2014/main" id="{FDA70E94-A082-47D4-B4F8-142AEF1DC3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9" name="Freeform: Shape 238">
              <a:extLst>
                <a:ext uri="{FF2B5EF4-FFF2-40B4-BE49-F238E27FC236}">
                  <a16:creationId xmlns:a16="http://schemas.microsoft.com/office/drawing/2014/main" id="{10E96E8A-1EEA-4F1D-8CFE-12DC9B9E7A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0" name="Freeform: Shape 239">
              <a:extLst>
                <a:ext uri="{FF2B5EF4-FFF2-40B4-BE49-F238E27FC236}">
                  <a16:creationId xmlns:a16="http://schemas.microsoft.com/office/drawing/2014/main" id="{B12D7CC4-A548-4FF7-A6B2-9151CFA9E3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1" name="Freeform: Shape 240">
              <a:extLst>
                <a:ext uri="{FF2B5EF4-FFF2-40B4-BE49-F238E27FC236}">
                  <a16:creationId xmlns:a16="http://schemas.microsoft.com/office/drawing/2014/main" id="{CB3F1C68-B597-4669-87F8-C80124ABE0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067039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6953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2" name="Freeform: Shape 241">
              <a:extLst>
                <a:ext uri="{FF2B5EF4-FFF2-40B4-BE49-F238E27FC236}">
                  <a16:creationId xmlns:a16="http://schemas.microsoft.com/office/drawing/2014/main" id="{A57037D2-0958-4F34-815F-C8CA7F86AE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3" name="Freeform: Shape 242">
              <a:extLst>
                <a:ext uri="{FF2B5EF4-FFF2-40B4-BE49-F238E27FC236}">
                  <a16:creationId xmlns:a16="http://schemas.microsoft.com/office/drawing/2014/main" id="{30AF3969-3F11-4157-B4B9-33B1314623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9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4" name="Freeform: Shape 243">
              <a:extLst>
                <a:ext uri="{FF2B5EF4-FFF2-40B4-BE49-F238E27FC236}">
                  <a16:creationId xmlns:a16="http://schemas.microsoft.com/office/drawing/2014/main" id="{51D613E3-18F5-4426-ADEB-DEC123E16B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5" name="Freeform: Shape 244">
              <a:extLst>
                <a:ext uri="{FF2B5EF4-FFF2-40B4-BE49-F238E27FC236}">
                  <a16:creationId xmlns:a16="http://schemas.microsoft.com/office/drawing/2014/main" id="{1DC25548-A3A9-4018-A29B-6972D353F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6953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048" y="0"/>
                    <a:pt x="6953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6" name="Freeform: Shape 245">
              <a:extLst>
                <a:ext uri="{FF2B5EF4-FFF2-40B4-BE49-F238E27FC236}">
                  <a16:creationId xmlns:a16="http://schemas.microsoft.com/office/drawing/2014/main" id="{7EDE6372-94D2-435D-BD43-A20072D807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067039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7" name="Freeform: Shape 246">
              <a:extLst>
                <a:ext uri="{FF2B5EF4-FFF2-40B4-BE49-F238E27FC236}">
                  <a16:creationId xmlns:a16="http://schemas.microsoft.com/office/drawing/2014/main" id="{729575A6-77E2-4199-8F0A-27C89330A0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26281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8" name="Freeform: Shape 247">
              <a:extLst>
                <a:ext uri="{FF2B5EF4-FFF2-40B4-BE49-F238E27FC236}">
                  <a16:creationId xmlns:a16="http://schemas.microsoft.com/office/drawing/2014/main" id="{12EB506D-59AD-4011-80F8-36A2BDB954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9" name="Freeform: Shape 248">
              <a:extLst>
                <a:ext uri="{FF2B5EF4-FFF2-40B4-BE49-F238E27FC236}">
                  <a16:creationId xmlns:a16="http://schemas.microsoft.com/office/drawing/2014/main" id="{92FD46FA-14EB-46A2-B4A3-ECD1F49BAC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0" name="Freeform: Shape 249">
              <a:extLst>
                <a:ext uri="{FF2B5EF4-FFF2-40B4-BE49-F238E27FC236}">
                  <a16:creationId xmlns:a16="http://schemas.microsoft.com/office/drawing/2014/main" id="{1CD84E07-49A9-40E3-B34C-91C156C9C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1" name="Freeform: Shape 250">
              <a:extLst>
                <a:ext uri="{FF2B5EF4-FFF2-40B4-BE49-F238E27FC236}">
                  <a16:creationId xmlns:a16="http://schemas.microsoft.com/office/drawing/2014/main" id="{F3090306-C384-44A0-8C38-77397133BA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26281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2" name="Freeform: Shape 251">
              <a:extLst>
                <a:ext uri="{FF2B5EF4-FFF2-40B4-BE49-F238E27FC236}">
                  <a16:creationId xmlns:a16="http://schemas.microsoft.com/office/drawing/2014/main" id="{3515E97E-31A4-4273-AB55-8EAD74CB9E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2628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3" name="Freeform: Shape 252">
              <a:extLst>
                <a:ext uri="{FF2B5EF4-FFF2-40B4-BE49-F238E27FC236}">
                  <a16:creationId xmlns:a16="http://schemas.microsoft.com/office/drawing/2014/main" id="{792F63CA-0494-43E2-A0AA-37C35C832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185433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4" name="Freeform: Shape 253">
              <a:extLst>
                <a:ext uri="{FF2B5EF4-FFF2-40B4-BE49-F238E27FC236}">
                  <a16:creationId xmlns:a16="http://schemas.microsoft.com/office/drawing/2014/main" id="{5389A040-E4CC-4CE7-8B9F-40ECA9ACE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5" name="Freeform: Shape 254">
              <a:extLst>
                <a:ext uri="{FF2B5EF4-FFF2-40B4-BE49-F238E27FC236}">
                  <a16:creationId xmlns:a16="http://schemas.microsoft.com/office/drawing/2014/main" id="{1BA51B23-705C-49BE-B606-8A9B623E0A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6" name="Freeform: Shape 255">
              <a:extLst>
                <a:ext uri="{FF2B5EF4-FFF2-40B4-BE49-F238E27FC236}">
                  <a16:creationId xmlns:a16="http://schemas.microsoft.com/office/drawing/2014/main" id="{B16EF17A-F451-4B5B-9052-33A9116E9D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7" name="Freeform: Shape 256">
              <a:extLst>
                <a:ext uri="{FF2B5EF4-FFF2-40B4-BE49-F238E27FC236}">
                  <a16:creationId xmlns:a16="http://schemas.microsoft.com/office/drawing/2014/main" id="{1B20B7D1-27D7-4E1A-A317-E9E7A105A9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18543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8" name="Freeform: Shape 257">
              <a:extLst>
                <a:ext uri="{FF2B5EF4-FFF2-40B4-BE49-F238E27FC236}">
                  <a16:creationId xmlns:a16="http://schemas.microsoft.com/office/drawing/2014/main" id="{1E3FADAF-FD1D-45B2-A40D-EBDD536E75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185432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9" name="Freeform: Shape 258">
              <a:extLst>
                <a:ext uri="{FF2B5EF4-FFF2-40B4-BE49-F238E27FC236}">
                  <a16:creationId xmlns:a16="http://schemas.microsoft.com/office/drawing/2014/main" id="{301257BA-BCE2-4479-A04F-A9DBFAF928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244676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0" name="Freeform: Shape 259">
              <a:extLst>
                <a:ext uri="{FF2B5EF4-FFF2-40B4-BE49-F238E27FC236}">
                  <a16:creationId xmlns:a16="http://schemas.microsoft.com/office/drawing/2014/main" id="{619D0ABC-04D9-405A-A52F-5EEC01762A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1" name="Freeform: Shape 260">
              <a:extLst>
                <a:ext uri="{FF2B5EF4-FFF2-40B4-BE49-F238E27FC236}">
                  <a16:creationId xmlns:a16="http://schemas.microsoft.com/office/drawing/2014/main" id="{123AE5C7-608A-47A7-B7A1-55662B70BF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2" name="Freeform: Shape 261">
              <a:extLst>
                <a:ext uri="{FF2B5EF4-FFF2-40B4-BE49-F238E27FC236}">
                  <a16:creationId xmlns:a16="http://schemas.microsoft.com/office/drawing/2014/main" id="{957BDA1A-3081-45EB-A31E-3F98EC6DC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3" name="Freeform: Shape 262">
              <a:extLst>
                <a:ext uri="{FF2B5EF4-FFF2-40B4-BE49-F238E27FC236}">
                  <a16:creationId xmlns:a16="http://schemas.microsoft.com/office/drawing/2014/main" id="{683DDA50-C794-4DC5-8297-CFDEB8DCB4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244676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4" name="Freeform: Shape 263">
              <a:extLst>
                <a:ext uri="{FF2B5EF4-FFF2-40B4-BE49-F238E27FC236}">
                  <a16:creationId xmlns:a16="http://schemas.microsoft.com/office/drawing/2014/main" id="{FA42024A-A832-4635-9CE6-B968232CE8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24467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5" name="Freeform: Shape 264">
              <a:extLst>
                <a:ext uri="{FF2B5EF4-FFF2-40B4-BE49-F238E27FC236}">
                  <a16:creationId xmlns:a16="http://schemas.microsoft.com/office/drawing/2014/main" id="{564D00AA-3E68-4F56-80A0-08D5DFFB61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03829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D988A711-E3E8-4172-AFE1-60E93FF10A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7A89FF34-EE34-461C-A3EF-73AC3801B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8" name="Freeform: Shape 267">
              <a:extLst>
                <a:ext uri="{FF2B5EF4-FFF2-40B4-BE49-F238E27FC236}">
                  <a16:creationId xmlns:a16="http://schemas.microsoft.com/office/drawing/2014/main" id="{80D55E43-BE59-444D-B32B-9C0306A126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9" name="Freeform: Shape 268">
              <a:extLst>
                <a:ext uri="{FF2B5EF4-FFF2-40B4-BE49-F238E27FC236}">
                  <a16:creationId xmlns:a16="http://schemas.microsoft.com/office/drawing/2014/main" id="{639C823F-B16B-4DF7-BA6E-0D832AAB27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0" name="Freeform: Shape 269">
              <a:extLst>
                <a:ext uri="{FF2B5EF4-FFF2-40B4-BE49-F238E27FC236}">
                  <a16:creationId xmlns:a16="http://schemas.microsoft.com/office/drawing/2014/main" id="{2E623C08-172F-41EA-90CB-59ED0D583B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03829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1" name="Freeform: Shape 270">
              <a:extLst>
                <a:ext uri="{FF2B5EF4-FFF2-40B4-BE49-F238E27FC236}">
                  <a16:creationId xmlns:a16="http://schemas.microsoft.com/office/drawing/2014/main" id="{94C0577F-0FF9-47D5-8C6D-FC7B4CC318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363072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2" name="Freeform: Shape 271">
              <a:extLst>
                <a:ext uri="{FF2B5EF4-FFF2-40B4-BE49-F238E27FC236}">
                  <a16:creationId xmlns:a16="http://schemas.microsoft.com/office/drawing/2014/main" id="{30C80E9D-7909-4C52-ACAD-80FF874F99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3" name="Freeform: Shape 272">
              <a:extLst>
                <a:ext uri="{FF2B5EF4-FFF2-40B4-BE49-F238E27FC236}">
                  <a16:creationId xmlns:a16="http://schemas.microsoft.com/office/drawing/2014/main" id="{2B9598CE-4E74-4A54-BAB8-59379D2114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4" name="Freeform: Shape 273">
              <a:extLst>
                <a:ext uri="{FF2B5EF4-FFF2-40B4-BE49-F238E27FC236}">
                  <a16:creationId xmlns:a16="http://schemas.microsoft.com/office/drawing/2014/main" id="{E7188EAA-47E1-4B73-8682-C74A0421B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5" name="Freeform: Shape 274">
              <a:extLst>
                <a:ext uri="{FF2B5EF4-FFF2-40B4-BE49-F238E27FC236}">
                  <a16:creationId xmlns:a16="http://schemas.microsoft.com/office/drawing/2014/main" id="{36900E8B-61F2-411F-B29F-A9CDC6E811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363072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6" name="Freeform: Shape 275">
              <a:extLst>
                <a:ext uri="{FF2B5EF4-FFF2-40B4-BE49-F238E27FC236}">
                  <a16:creationId xmlns:a16="http://schemas.microsoft.com/office/drawing/2014/main" id="{0A25598A-334A-487D-9604-4753EAE81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363074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7" name="Freeform: Shape 276">
              <a:extLst>
                <a:ext uri="{FF2B5EF4-FFF2-40B4-BE49-F238E27FC236}">
                  <a16:creationId xmlns:a16="http://schemas.microsoft.com/office/drawing/2014/main" id="{C8DBE472-045A-491C-AB7C-4153EE2B00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69" y="342222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8" name="Freeform: Shape 277">
              <a:extLst>
                <a:ext uri="{FF2B5EF4-FFF2-40B4-BE49-F238E27FC236}">
                  <a16:creationId xmlns:a16="http://schemas.microsoft.com/office/drawing/2014/main" id="{2F6DD374-5D5F-48BB-8135-8F37EE2C2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9" name="Freeform: Shape 278">
              <a:extLst>
                <a:ext uri="{FF2B5EF4-FFF2-40B4-BE49-F238E27FC236}">
                  <a16:creationId xmlns:a16="http://schemas.microsoft.com/office/drawing/2014/main" id="{386B8A5A-00D0-4291-937B-931B3F19C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5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0" name="Freeform: Shape 279">
              <a:extLst>
                <a:ext uri="{FF2B5EF4-FFF2-40B4-BE49-F238E27FC236}">
                  <a16:creationId xmlns:a16="http://schemas.microsoft.com/office/drawing/2014/main" id="{89C10BFA-8067-495D-810E-1F4085F7B4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14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1" name="Freeform: Shape 280">
              <a:extLst>
                <a:ext uri="{FF2B5EF4-FFF2-40B4-BE49-F238E27FC236}">
                  <a16:creationId xmlns:a16="http://schemas.microsoft.com/office/drawing/2014/main" id="{51F94E69-8294-4AB3-A457-3BD4ACF085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0" y="342222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2" name="Freeform: Shape 281">
              <a:extLst>
                <a:ext uri="{FF2B5EF4-FFF2-40B4-BE49-F238E27FC236}">
                  <a16:creationId xmlns:a16="http://schemas.microsoft.com/office/drawing/2014/main" id="{AD2859C5-45C5-4EE2-8272-0FA7A02353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0" y="34222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3" name="Freeform: Shape 282">
              <a:extLst>
                <a:ext uri="{FF2B5EF4-FFF2-40B4-BE49-F238E27FC236}">
                  <a16:creationId xmlns:a16="http://schemas.microsoft.com/office/drawing/2014/main" id="{14AFB321-1B9D-41AF-9686-8C689A3F4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481374"/>
              <a:ext cx="14192" cy="14096"/>
            </a:xfrm>
            <a:custGeom>
              <a:avLst/>
              <a:gdLst>
                <a:gd name="connsiteX0" fmla="*/ 14192 w 14192"/>
                <a:gd name="connsiteY0" fmla="*/ 7049 h 14096"/>
                <a:gd name="connsiteX1" fmla="*/ 7144 w 14192"/>
                <a:gd name="connsiteY1" fmla="*/ 14097 h 14096"/>
                <a:gd name="connsiteX2" fmla="*/ 0 w 14192"/>
                <a:gd name="connsiteY2" fmla="*/ 7049 h 14096"/>
                <a:gd name="connsiteX3" fmla="*/ 7049 w 14192"/>
                <a:gd name="connsiteY3" fmla="*/ 0 h 14096"/>
                <a:gd name="connsiteX4" fmla="*/ 14192 w 14192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9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1049"/>
                    <a:pt x="0" y="7049"/>
                  </a:cubicBezTo>
                  <a:cubicBezTo>
                    <a:pt x="0" y="3048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4" name="Freeform: Shape 283">
              <a:extLst>
                <a:ext uri="{FF2B5EF4-FFF2-40B4-BE49-F238E27FC236}">
                  <a16:creationId xmlns:a16="http://schemas.microsoft.com/office/drawing/2014/main" id="{5C4403F4-D893-4E4C-8DFE-E79AE6A62A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5" name="Freeform: Shape 284">
              <a:extLst>
                <a:ext uri="{FF2B5EF4-FFF2-40B4-BE49-F238E27FC236}">
                  <a16:creationId xmlns:a16="http://schemas.microsoft.com/office/drawing/2014/main" id="{BA894316-677B-4B51-AF19-0D3FAF96A7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6" name="Freeform: Shape 285">
              <a:extLst>
                <a:ext uri="{FF2B5EF4-FFF2-40B4-BE49-F238E27FC236}">
                  <a16:creationId xmlns:a16="http://schemas.microsoft.com/office/drawing/2014/main" id="{07FDE9AD-8F5A-44B0-AC7E-30148150D0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7" name="Freeform: Shape 286">
              <a:extLst>
                <a:ext uri="{FF2B5EF4-FFF2-40B4-BE49-F238E27FC236}">
                  <a16:creationId xmlns:a16="http://schemas.microsoft.com/office/drawing/2014/main" id="{A4D0E6BA-489D-4EA4-994E-225F7D078B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8" name="Freeform: Shape 287">
              <a:extLst>
                <a:ext uri="{FF2B5EF4-FFF2-40B4-BE49-F238E27FC236}">
                  <a16:creationId xmlns:a16="http://schemas.microsoft.com/office/drawing/2014/main" id="{7EDFBCCB-EC92-4860-BBDB-2EC6355FE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481374"/>
              <a:ext cx="14097" cy="14097"/>
            </a:xfrm>
            <a:custGeom>
              <a:avLst/>
              <a:gdLst>
                <a:gd name="connsiteX0" fmla="*/ 14097 w 14097"/>
                <a:gd name="connsiteY0" fmla="*/ 7049 h 14097"/>
                <a:gd name="connsiteX1" fmla="*/ 7049 w 14097"/>
                <a:gd name="connsiteY1" fmla="*/ 14097 h 14097"/>
                <a:gd name="connsiteX2" fmla="*/ 0 w 14097"/>
                <a:gd name="connsiteY2" fmla="*/ 7049 h 14097"/>
                <a:gd name="connsiteX3" fmla="*/ 7049 w 14097"/>
                <a:gd name="connsiteY3" fmla="*/ 0 h 14097"/>
                <a:gd name="connsiteX4" fmla="*/ 14097 w 14097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9" name="Freeform: Shape 288">
              <a:extLst>
                <a:ext uri="{FF2B5EF4-FFF2-40B4-BE49-F238E27FC236}">
                  <a16:creationId xmlns:a16="http://schemas.microsoft.com/office/drawing/2014/main" id="{459DBA8E-2EB0-4C51-A161-2C595B89D4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0" name="Freeform: Shape 289">
              <a:extLst>
                <a:ext uri="{FF2B5EF4-FFF2-40B4-BE49-F238E27FC236}">
                  <a16:creationId xmlns:a16="http://schemas.microsoft.com/office/drawing/2014/main" id="{FB1BA285-9A95-49B7-A098-F38400D92B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4062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id="{D29C405E-90F5-4AB5-8B5F-3CA2F1815A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2" name="Freeform: Shape 291">
              <a:extLst>
                <a:ext uri="{FF2B5EF4-FFF2-40B4-BE49-F238E27FC236}">
                  <a16:creationId xmlns:a16="http://schemas.microsoft.com/office/drawing/2014/main" id="{F7214FFD-3321-412F-9CA5-4BC6E874F9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id="{5F16C3D8-64A1-443D-92A7-EA97518A63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4" name="Freeform: Shape 293">
              <a:extLst>
                <a:ext uri="{FF2B5EF4-FFF2-40B4-BE49-F238E27FC236}">
                  <a16:creationId xmlns:a16="http://schemas.microsoft.com/office/drawing/2014/main" id="{7E4EFAB9-436A-4B6B-A16B-8DA3F614A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id="{037DDFC3-D7A5-443D-8417-D723296DA7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540620"/>
              <a:ext cx="14097" cy="14097"/>
            </a:xfrm>
            <a:custGeom>
              <a:avLst/>
              <a:gdLst>
                <a:gd name="connsiteX0" fmla="*/ 14097 w 14097"/>
                <a:gd name="connsiteY0" fmla="*/ 7048 h 14097"/>
                <a:gd name="connsiteX1" fmla="*/ 7049 w 14097"/>
                <a:gd name="connsiteY1" fmla="*/ 14097 h 14097"/>
                <a:gd name="connsiteX2" fmla="*/ 0 w 14097"/>
                <a:gd name="connsiteY2" fmla="*/ 7048 h 14097"/>
                <a:gd name="connsiteX3" fmla="*/ 7049 w 14097"/>
                <a:gd name="connsiteY3" fmla="*/ 0 h 14097"/>
                <a:gd name="connsiteX4" fmla="*/ 14097 w 14097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id="{253AC142-F4B4-47E8-BBEE-F7D0F8547F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4062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id="{890AAA82-94E2-41D0-AE92-9C87195CCB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8" y="359977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id="{FD33B856-EF4E-40FC-BDA0-9E26203D03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id="{24AEBF58-C8A2-4D00-9AFB-B5012AEA36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3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id="{21270E55-4211-4529-BDC3-29B80BDF5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id="{16DD7E91-EFBB-4DD7-B30F-4A13C20BED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id="{96260F31-66FB-4E2C-801E-701C2B859A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59977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3" name="Freeform: Shape 302">
              <a:extLst>
                <a:ext uri="{FF2B5EF4-FFF2-40B4-BE49-F238E27FC236}">
                  <a16:creationId xmlns:a16="http://schemas.microsoft.com/office/drawing/2014/main" id="{B5FEE1C9-3961-4400-AD3E-B5AD93A474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59977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id="{34E1BE05-269F-4A13-99FE-2A973A0E77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7" y="3659014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id="{2D591FBD-65C6-46C4-AF19-875D652DCF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2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id="{85F7E635-CB45-4346-BBFB-10FF0576A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2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id="{3BDAC885-F0B3-4D66-8587-438465298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8" name="Freeform: Shape 307">
              <a:extLst>
                <a:ext uri="{FF2B5EF4-FFF2-40B4-BE49-F238E27FC236}">
                  <a16:creationId xmlns:a16="http://schemas.microsoft.com/office/drawing/2014/main" id="{3427A7E1-71C9-42CC-9CAF-53642DC4D0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8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id="{20BF60C4-2E5D-473E-96B6-D22BB8536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3" y="3659014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id="{C4703732-1088-4448-ACC0-D8BD901B2C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4" y="365901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id="{6777D706-23BF-4962-98D3-D5AE7DF4EC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39" y="3718165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id="{783FF777-4C59-44D0-9441-2B40E0A70E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id="{2037F33C-65F4-44B6-9CB2-D32D1552C6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4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id="{E73BA403-F3FD-4D76-A516-5698375D6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7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5" name="Freeform: Shape 314">
              <a:extLst>
                <a:ext uri="{FF2B5EF4-FFF2-40B4-BE49-F238E27FC236}">
                  <a16:creationId xmlns:a16="http://schemas.microsoft.com/office/drawing/2014/main" id="{0AF0D29B-415A-4327-A4B4-B5DC8F0AC0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29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id="{374A9388-F55E-4F94-817D-5BFF0B59E7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74" y="3718165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8 w 14097"/>
                <a:gd name="connsiteY1" fmla="*/ 14097 h 14096"/>
                <a:gd name="connsiteX2" fmla="*/ 0 w 14097"/>
                <a:gd name="connsiteY2" fmla="*/ 7048 h 14096"/>
                <a:gd name="connsiteX3" fmla="*/ 7048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id="{30C52183-F223-4E0A-B713-C91589CEB8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25" y="3718165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id="{A6BEE030-DC6B-4CB1-A01B-95CC825525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34040" y="3777410"/>
              <a:ext cx="14192" cy="14096"/>
            </a:xfrm>
            <a:custGeom>
              <a:avLst/>
              <a:gdLst>
                <a:gd name="connsiteX0" fmla="*/ 14192 w 14192"/>
                <a:gd name="connsiteY0" fmla="*/ 7048 h 14096"/>
                <a:gd name="connsiteX1" fmla="*/ 7144 w 14192"/>
                <a:gd name="connsiteY1" fmla="*/ 14097 h 14096"/>
                <a:gd name="connsiteX2" fmla="*/ 0 w 14192"/>
                <a:gd name="connsiteY2" fmla="*/ 7048 h 14096"/>
                <a:gd name="connsiteX3" fmla="*/ 7049 w 14192"/>
                <a:gd name="connsiteY3" fmla="*/ 0 h 14096"/>
                <a:gd name="connsiteX4" fmla="*/ 14192 w 14192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92" h="14096">
                  <a:moveTo>
                    <a:pt x="14192" y="7048"/>
                  </a:moveTo>
                  <a:cubicBezTo>
                    <a:pt x="14192" y="10954"/>
                    <a:pt x="11049" y="14097"/>
                    <a:pt x="7144" y="14097"/>
                  </a:cubicBezTo>
                  <a:cubicBezTo>
                    <a:pt x="3239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192" y="3143"/>
                    <a:pt x="14192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id="{2D41CF67-37BB-443C-85CF-2A05174FD4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93285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id="{65A449CF-396F-45B8-B268-6824A4E89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52436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id="{9C20A7EF-7013-4D6C-ADD8-868A931DF2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11683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id="{F787692C-3BA9-4D4D-82F8-E497797AAE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970835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id="{A6D539D6-A55E-40F5-83AC-A77340524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30082" y="3777410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9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9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id="{D4D7922F-CA55-4202-B99F-ED303E7044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89231" y="3777408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id="{4120C846-A602-4B6C-9C07-11D2B0F8A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481374"/>
              <a:ext cx="14097" cy="14096"/>
            </a:xfrm>
            <a:custGeom>
              <a:avLst/>
              <a:gdLst>
                <a:gd name="connsiteX0" fmla="*/ 14097 w 14097"/>
                <a:gd name="connsiteY0" fmla="*/ 7049 h 14096"/>
                <a:gd name="connsiteX1" fmla="*/ 7049 w 14097"/>
                <a:gd name="connsiteY1" fmla="*/ 14097 h 14096"/>
                <a:gd name="connsiteX2" fmla="*/ 0 w 14097"/>
                <a:gd name="connsiteY2" fmla="*/ 7049 h 14096"/>
                <a:gd name="connsiteX3" fmla="*/ 7049 w 14097"/>
                <a:gd name="connsiteY3" fmla="*/ 0 h 14096"/>
                <a:gd name="connsiteX4" fmla="*/ 14097 w 14097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id="{84B5D527-4684-45F5-84CE-73642492DB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id="{FF31CF21-8169-4D45-A115-9CF8D37189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9 w 14096"/>
                <a:gd name="connsiteY1" fmla="*/ 14097 h 14096"/>
                <a:gd name="connsiteX2" fmla="*/ 0 w 14096"/>
                <a:gd name="connsiteY2" fmla="*/ 7049 h 14096"/>
                <a:gd name="connsiteX3" fmla="*/ 7049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id="{DA8762B9-9CD8-4676-93F5-6C9358A940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id="{A183E80A-70D1-4F52-A92D-D396648CCB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481374"/>
              <a:ext cx="14096" cy="14096"/>
            </a:xfrm>
            <a:custGeom>
              <a:avLst/>
              <a:gdLst>
                <a:gd name="connsiteX0" fmla="*/ 14097 w 14096"/>
                <a:gd name="connsiteY0" fmla="*/ 7049 h 14096"/>
                <a:gd name="connsiteX1" fmla="*/ 7048 w 14096"/>
                <a:gd name="connsiteY1" fmla="*/ 14097 h 14096"/>
                <a:gd name="connsiteX2" fmla="*/ 0 w 14096"/>
                <a:gd name="connsiteY2" fmla="*/ 7049 h 14096"/>
                <a:gd name="connsiteX3" fmla="*/ 7048 w 14096"/>
                <a:gd name="connsiteY3" fmla="*/ 0 h 14096"/>
                <a:gd name="connsiteX4" fmla="*/ 14097 w 14096"/>
                <a:gd name="connsiteY4" fmla="*/ 7049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9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9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id="{83FBB0F7-E17E-4890-9B66-3625BA1468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481373"/>
              <a:ext cx="14096" cy="14097"/>
            </a:xfrm>
            <a:custGeom>
              <a:avLst/>
              <a:gdLst>
                <a:gd name="connsiteX0" fmla="*/ 14097 w 14096"/>
                <a:gd name="connsiteY0" fmla="*/ 7049 h 14097"/>
                <a:gd name="connsiteX1" fmla="*/ 7048 w 14096"/>
                <a:gd name="connsiteY1" fmla="*/ 14097 h 14097"/>
                <a:gd name="connsiteX2" fmla="*/ 0 w 14096"/>
                <a:gd name="connsiteY2" fmla="*/ 7049 h 14097"/>
                <a:gd name="connsiteX3" fmla="*/ 7048 w 14096"/>
                <a:gd name="connsiteY3" fmla="*/ 0 h 14097"/>
                <a:gd name="connsiteX4" fmla="*/ 14097 w 14096"/>
                <a:gd name="connsiteY4" fmla="*/ 7049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9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9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9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id="{708E7BF1-2D4D-44AB-A5CC-0ED91B8462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40622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id="{4B468C4E-6F63-4172-AE1F-8965744DBC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40623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id="{974C7149-F567-4D55-8F48-511DCF3A8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406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id="{54A551FA-7E10-4D28-9A10-B9A06C0780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4062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id="{1D04F3C0-CE2C-4B8D-A5BD-0E994FD8D9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4063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id="{D2EA9230-DD52-48A9-B268-56744EA506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40631"/>
              <a:ext cx="14096" cy="14097"/>
            </a:xfrm>
            <a:custGeom>
              <a:avLst/>
              <a:gdLst>
                <a:gd name="connsiteX0" fmla="*/ 14097 w 14096"/>
                <a:gd name="connsiteY0" fmla="*/ 7048 h 14097"/>
                <a:gd name="connsiteX1" fmla="*/ 7048 w 14096"/>
                <a:gd name="connsiteY1" fmla="*/ 14097 h 14097"/>
                <a:gd name="connsiteX2" fmla="*/ 0 w 14096"/>
                <a:gd name="connsiteY2" fmla="*/ 7048 h 14097"/>
                <a:gd name="connsiteX3" fmla="*/ 7048 w 14096"/>
                <a:gd name="connsiteY3" fmla="*/ 0 h 14097"/>
                <a:gd name="connsiteX4" fmla="*/ 14097 w 14096"/>
                <a:gd name="connsiteY4" fmla="*/ 7048 h 140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7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id="{043A05F5-A8CF-4D01-AF12-95D1ECAE4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599781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id="{1F47C6BC-BD1A-4291-B018-05E5A72E4B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id="{E5B89844-FD17-4048-A3F5-35E390C6EF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id="{B5593F34-8B0E-4D34-9781-B594E2F5D7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599781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id="{4428E4BB-2263-4D19-8254-C9B54B8565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599780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id="{2366216E-6EA2-4872-8370-C5EC22520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59978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id="{D66F8E3F-BF33-4F99-A1F0-EB5885BF2C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659026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id="{EB506747-ED9D-43EA-BD67-DF7971849E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id="{AC803CE8-FFF7-40EA-AF62-102724C324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id="{7EF6FFCA-06CC-4395-AEB0-425719A42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id="{0D95F285-AAC0-4F32-8665-2677878BD3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id="{8DFCCA2E-BF12-4D26-A5A4-A03387546A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65902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id="{2ABEAC60-6AC3-4D6A-95F9-2E79F6BE00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6" y="3718177"/>
              <a:ext cx="14097" cy="14096"/>
            </a:xfrm>
            <a:custGeom>
              <a:avLst/>
              <a:gdLst>
                <a:gd name="connsiteX0" fmla="*/ 14097 w 14097"/>
                <a:gd name="connsiteY0" fmla="*/ 7048 h 14096"/>
                <a:gd name="connsiteX1" fmla="*/ 7049 w 14097"/>
                <a:gd name="connsiteY1" fmla="*/ 14097 h 14096"/>
                <a:gd name="connsiteX2" fmla="*/ 0 w 14097"/>
                <a:gd name="connsiteY2" fmla="*/ 7048 h 14096"/>
                <a:gd name="connsiteX3" fmla="*/ 7049 w 14097"/>
                <a:gd name="connsiteY3" fmla="*/ 0 h 14096"/>
                <a:gd name="connsiteX4" fmla="*/ 14097 w 14097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id="{FA6015B7-49FE-4729-B2F4-585F0F305F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7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id="{D611DEB1-76FE-4625-9449-88E52D15F4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7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9 w 14096"/>
                <a:gd name="connsiteY1" fmla="*/ 14097 h 14096"/>
                <a:gd name="connsiteX2" fmla="*/ 0 w 14096"/>
                <a:gd name="connsiteY2" fmla="*/ 7048 h 14096"/>
                <a:gd name="connsiteX3" fmla="*/ 7049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9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9" y="0"/>
                  </a:cubicBezTo>
                  <a:cubicBezTo>
                    <a:pt x="10859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2" name="Freeform: Shape 351">
              <a:extLst>
                <a:ext uri="{FF2B5EF4-FFF2-40B4-BE49-F238E27FC236}">
                  <a16:creationId xmlns:a16="http://schemas.microsoft.com/office/drawing/2014/main" id="{97F031C1-1AA7-4CA7-ADD3-E0577626E1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2" y="3718177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3" name="Freeform: Shape 352">
              <a:extLst>
                <a:ext uri="{FF2B5EF4-FFF2-40B4-BE49-F238E27FC236}">
                  <a16:creationId xmlns:a16="http://schemas.microsoft.com/office/drawing/2014/main" id="{96F5D0CB-22E6-4536-8403-F42527F31F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68" y="3718172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858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4" name="Freeform: Shape 353">
              <a:extLst>
                <a:ext uri="{FF2B5EF4-FFF2-40B4-BE49-F238E27FC236}">
                  <a16:creationId xmlns:a16="http://schemas.microsoft.com/office/drawing/2014/main" id="{A32718AB-7401-4F66-9C77-E06C3CF7CD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17" y="3718176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54"/>
                    <a:pt x="10954" y="14097"/>
                    <a:pt x="7048" y="14097"/>
                  </a:cubicBezTo>
                  <a:cubicBezTo>
                    <a:pt x="3143" y="14097"/>
                    <a:pt x="0" y="10954"/>
                    <a:pt x="0" y="7048"/>
                  </a:cubicBezTo>
                  <a:cubicBezTo>
                    <a:pt x="0" y="3143"/>
                    <a:pt x="3143" y="0"/>
                    <a:pt x="7048" y="0"/>
                  </a:cubicBezTo>
                  <a:cubicBezTo>
                    <a:pt x="10954" y="0"/>
                    <a:pt x="14097" y="3143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5" name="Freeform: Shape 354">
              <a:extLst>
                <a:ext uri="{FF2B5EF4-FFF2-40B4-BE49-F238E27FC236}">
                  <a16:creationId xmlns:a16="http://schemas.microsoft.com/office/drawing/2014/main" id="{85B6B5F1-D1E4-45A3-8117-348D02D2A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8472" y="3777419"/>
              <a:ext cx="14097" cy="14099"/>
            </a:xfrm>
            <a:custGeom>
              <a:avLst/>
              <a:gdLst>
                <a:gd name="connsiteX0" fmla="*/ 14097 w 14097"/>
                <a:gd name="connsiteY0" fmla="*/ 7051 h 14099"/>
                <a:gd name="connsiteX1" fmla="*/ 7049 w 14097"/>
                <a:gd name="connsiteY1" fmla="*/ 14099 h 14099"/>
                <a:gd name="connsiteX2" fmla="*/ 0 w 14097"/>
                <a:gd name="connsiteY2" fmla="*/ 7051 h 14099"/>
                <a:gd name="connsiteX3" fmla="*/ 7049 w 14097"/>
                <a:gd name="connsiteY3" fmla="*/ 2 h 14099"/>
                <a:gd name="connsiteX4" fmla="*/ 14097 w 14097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7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6" name="Freeform: Shape 355">
              <a:extLst>
                <a:ext uri="{FF2B5EF4-FFF2-40B4-BE49-F238E27FC236}">
                  <a16:creationId xmlns:a16="http://schemas.microsoft.com/office/drawing/2014/main" id="{534869FD-184C-42DB-B9DA-293DB67E5E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07622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7" name="Freeform: Shape 356">
              <a:extLst>
                <a:ext uri="{FF2B5EF4-FFF2-40B4-BE49-F238E27FC236}">
                  <a16:creationId xmlns:a16="http://schemas.microsoft.com/office/drawing/2014/main" id="{A781504F-CAFD-4201-B288-8B4A809B43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266868" y="377741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9 w 14096"/>
                <a:gd name="connsiteY1" fmla="*/ 14099 h 14099"/>
                <a:gd name="connsiteX2" fmla="*/ 0 w 14096"/>
                <a:gd name="connsiteY2" fmla="*/ 7051 h 14099"/>
                <a:gd name="connsiteX3" fmla="*/ 7049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9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9" y="2"/>
                  </a:cubicBezTo>
                  <a:cubicBezTo>
                    <a:pt x="10859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8" name="Freeform: Shape 357">
              <a:extLst>
                <a:ext uri="{FF2B5EF4-FFF2-40B4-BE49-F238E27FC236}">
                  <a16:creationId xmlns:a16="http://schemas.microsoft.com/office/drawing/2014/main" id="{D9FC8348-2BA6-4631-8AA7-D63CD898C5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26024" y="3777383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954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9" name="Freeform: Shape 358">
              <a:extLst>
                <a:ext uri="{FF2B5EF4-FFF2-40B4-BE49-F238E27FC236}">
                  <a16:creationId xmlns:a16="http://schemas.microsoft.com/office/drawing/2014/main" id="{C1AF95A2-64EA-45E2-A43B-1EBD569109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85287" y="3777429"/>
              <a:ext cx="14096" cy="14099"/>
            </a:xfrm>
            <a:custGeom>
              <a:avLst/>
              <a:gdLst>
                <a:gd name="connsiteX0" fmla="*/ 14097 w 14096"/>
                <a:gd name="connsiteY0" fmla="*/ 7051 h 14099"/>
                <a:gd name="connsiteX1" fmla="*/ 7048 w 14096"/>
                <a:gd name="connsiteY1" fmla="*/ 14099 h 14099"/>
                <a:gd name="connsiteX2" fmla="*/ 0 w 14096"/>
                <a:gd name="connsiteY2" fmla="*/ 7051 h 14099"/>
                <a:gd name="connsiteX3" fmla="*/ 7048 w 14096"/>
                <a:gd name="connsiteY3" fmla="*/ 2 h 14099"/>
                <a:gd name="connsiteX4" fmla="*/ 14097 w 14096"/>
                <a:gd name="connsiteY4" fmla="*/ 7051 h 14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9">
                  <a:moveTo>
                    <a:pt x="14097" y="7051"/>
                  </a:moveTo>
                  <a:cubicBezTo>
                    <a:pt x="14097" y="10956"/>
                    <a:pt x="10954" y="14099"/>
                    <a:pt x="7048" y="14099"/>
                  </a:cubicBezTo>
                  <a:cubicBezTo>
                    <a:pt x="3143" y="14099"/>
                    <a:pt x="0" y="10956"/>
                    <a:pt x="0" y="7051"/>
                  </a:cubicBezTo>
                  <a:cubicBezTo>
                    <a:pt x="0" y="3145"/>
                    <a:pt x="3143" y="2"/>
                    <a:pt x="7048" y="2"/>
                  </a:cubicBezTo>
                  <a:cubicBezTo>
                    <a:pt x="10858" y="-93"/>
                    <a:pt x="14097" y="3145"/>
                    <a:pt x="14097" y="705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0" name="Freeform: Shape 359">
              <a:extLst>
                <a:ext uri="{FF2B5EF4-FFF2-40B4-BE49-F238E27FC236}">
                  <a16:creationId xmlns:a16="http://schemas.microsoft.com/office/drawing/2014/main" id="{CFC80050-240D-434A-BFCB-DE4DA4FAFB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44424" y="3777424"/>
              <a:ext cx="14096" cy="14096"/>
            </a:xfrm>
            <a:custGeom>
              <a:avLst/>
              <a:gdLst>
                <a:gd name="connsiteX0" fmla="*/ 14097 w 14096"/>
                <a:gd name="connsiteY0" fmla="*/ 7048 h 14096"/>
                <a:gd name="connsiteX1" fmla="*/ 7048 w 14096"/>
                <a:gd name="connsiteY1" fmla="*/ 14097 h 14096"/>
                <a:gd name="connsiteX2" fmla="*/ 0 w 14096"/>
                <a:gd name="connsiteY2" fmla="*/ 7048 h 14096"/>
                <a:gd name="connsiteX3" fmla="*/ 7048 w 14096"/>
                <a:gd name="connsiteY3" fmla="*/ 0 h 14096"/>
                <a:gd name="connsiteX4" fmla="*/ 14097 w 14096"/>
                <a:gd name="connsiteY4" fmla="*/ 7048 h 140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6" h="14096">
                  <a:moveTo>
                    <a:pt x="14097" y="7048"/>
                  </a:moveTo>
                  <a:cubicBezTo>
                    <a:pt x="14097" y="10941"/>
                    <a:pt x="10941" y="14097"/>
                    <a:pt x="7048" y="14097"/>
                  </a:cubicBezTo>
                  <a:cubicBezTo>
                    <a:pt x="3156" y="14097"/>
                    <a:pt x="0" y="10941"/>
                    <a:pt x="0" y="7048"/>
                  </a:cubicBezTo>
                  <a:cubicBezTo>
                    <a:pt x="0" y="3156"/>
                    <a:pt x="3156" y="0"/>
                    <a:pt x="7048" y="0"/>
                  </a:cubicBezTo>
                  <a:cubicBezTo>
                    <a:pt x="10941" y="0"/>
                    <a:pt x="14097" y="3156"/>
                    <a:pt x="14097" y="704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EF0D30B2-303E-AE80-3D58-559BC8879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270" y="1130846"/>
            <a:ext cx="4974771" cy="4351338"/>
          </a:xfrm>
        </p:spPr>
        <p:txBody>
          <a:bodyPr>
            <a:normAutofit/>
          </a:bodyPr>
          <a:lstStyle/>
          <a:p>
            <a:r>
              <a:rPr lang="nl-NL" sz="2200">
                <a:solidFill>
                  <a:schemeClr val="bg1"/>
                </a:solidFill>
              </a:rPr>
              <a:t>Aan het eind van de les kun je…</a:t>
            </a:r>
          </a:p>
          <a:p>
            <a:r>
              <a:rPr lang="nl-NL" sz="2200">
                <a:solidFill>
                  <a:schemeClr val="bg1"/>
                </a:solidFill>
              </a:rPr>
              <a:t>Uitleggen wat verslaving inhoudt;</a:t>
            </a:r>
          </a:p>
          <a:p>
            <a:r>
              <a:rPr lang="nl-NL" sz="2200">
                <a:solidFill>
                  <a:schemeClr val="bg1"/>
                </a:solidFill>
              </a:rPr>
              <a:t>Verschillende soorten verslavingen beschrijven;</a:t>
            </a:r>
          </a:p>
          <a:p>
            <a:r>
              <a:rPr lang="nl-NL" sz="2200">
                <a:solidFill>
                  <a:schemeClr val="bg1"/>
                </a:solidFill>
              </a:rPr>
              <a:t>Begrijpen waarom je een patroon van verslaving lastig te doorbreken is;</a:t>
            </a:r>
          </a:p>
          <a:p>
            <a:r>
              <a:rPr lang="nl-NL" sz="2200">
                <a:solidFill>
                  <a:schemeClr val="bg1"/>
                </a:solidFill>
              </a:rPr>
              <a:t>Begrijpen hoe psychische problemen kunnen ontstaan en wat eraan te doen is; </a:t>
            </a:r>
          </a:p>
          <a:p>
            <a:r>
              <a:rPr lang="nl-NL" sz="2200">
                <a:solidFill>
                  <a:schemeClr val="bg1"/>
                </a:solidFill>
              </a:rPr>
              <a:t>Heb je een aantal concrete ideeën om je eigen geluksgevoel te beïnvloeden. </a:t>
            </a:r>
          </a:p>
        </p:txBody>
      </p:sp>
    </p:spTree>
    <p:extLst>
      <p:ext uri="{BB962C8B-B14F-4D97-AF65-F5344CB8AC3E}">
        <p14:creationId xmlns:p14="http://schemas.microsoft.com/office/powerpoint/2010/main" val="365690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8A8EAB8-D2FF-444D-B34B-7D32F106AD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D5A4F63-44F2-42AC-359E-9BDA032E4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4141" y="1450655"/>
            <a:ext cx="3932030" cy="3956690"/>
          </a:xfrm>
        </p:spPr>
        <p:txBody>
          <a:bodyPr anchor="ctr">
            <a:normAutofit/>
          </a:bodyPr>
          <a:lstStyle/>
          <a:p>
            <a:r>
              <a:rPr lang="nl-NL" sz="6200">
                <a:solidFill>
                  <a:schemeClr val="bg1"/>
                </a:solidFill>
              </a:rPr>
              <a:t>Mentale gezondheid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67633D1-6EE6-4118-B9F0-B363477BE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1450655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D7FFC6-42A9-49CB-B5E9-B3F6B0383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014141" y="5408571"/>
            <a:ext cx="393203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49070D-69BF-EA7B-6D6B-474180F66B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108061"/>
            <a:ext cx="5008901" cy="4571972"/>
          </a:xfrm>
        </p:spPr>
        <p:txBody>
          <a:bodyPr anchor="ctr">
            <a:normAutofit/>
          </a:bodyPr>
          <a:lstStyle/>
          <a:p>
            <a:r>
              <a:rPr lang="nl-NL" sz="2000">
                <a:solidFill>
                  <a:schemeClr val="bg1"/>
                </a:solidFill>
              </a:rPr>
              <a:t>Vorige week</a:t>
            </a:r>
          </a:p>
          <a:p>
            <a:r>
              <a:rPr lang="nl-NL" sz="2000">
                <a:solidFill>
                  <a:schemeClr val="bg1"/>
                </a:solidFill>
              </a:rPr>
              <a:t>Geluk</a:t>
            </a:r>
          </a:p>
          <a:p>
            <a:r>
              <a:rPr lang="nl-NL" sz="2000">
                <a:solidFill>
                  <a:schemeClr val="bg1"/>
                </a:solidFill>
              </a:rPr>
              <a:t>ongeluk</a:t>
            </a:r>
          </a:p>
        </p:txBody>
      </p:sp>
    </p:spTree>
    <p:extLst>
      <p:ext uri="{BB962C8B-B14F-4D97-AF65-F5344CB8AC3E}">
        <p14:creationId xmlns:p14="http://schemas.microsoft.com/office/powerpoint/2010/main" val="2920389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2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58923F3-009F-3765-AC5D-DC5C1C9C4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Mentale gezondheid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71D2F55-B397-5AB6-7312-1BCF26EA5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>
            <a:normAutofit/>
          </a:bodyPr>
          <a:lstStyle/>
          <a:p>
            <a:r>
              <a:rPr lang="nl-NL" sz="1800">
                <a:solidFill>
                  <a:schemeClr val="bg1"/>
                </a:solidFill>
              </a:rPr>
              <a:t>Seksuele oriëntatie, gender en geslacht</a:t>
            </a:r>
          </a:p>
          <a:p>
            <a:endParaRPr lang="nl-NL" sz="1800">
              <a:solidFill>
                <a:schemeClr val="bg1"/>
              </a:solidFill>
            </a:endParaRPr>
          </a:p>
          <a:p>
            <a:r>
              <a:rPr lang="nl-NL" sz="1800">
                <a:solidFill>
                  <a:schemeClr val="bg1"/>
                </a:solidFill>
              </a:rPr>
              <a:t>Kernbegrippen: </a:t>
            </a:r>
          </a:p>
          <a:p>
            <a:endParaRPr lang="nl-NL" sz="1800">
              <a:solidFill>
                <a:schemeClr val="bg1"/>
              </a:solidFill>
            </a:endParaRPr>
          </a:p>
          <a:p>
            <a:r>
              <a:rPr lang="nl-NL" sz="1800">
                <a:solidFill>
                  <a:schemeClr val="bg1"/>
                </a:solidFill>
              </a:rPr>
              <a:t>Sekse</a:t>
            </a:r>
          </a:p>
          <a:p>
            <a:r>
              <a:rPr lang="nl-NL" sz="1800">
                <a:solidFill>
                  <a:schemeClr val="bg1"/>
                </a:solidFill>
              </a:rPr>
              <a:t>Gender</a:t>
            </a:r>
          </a:p>
          <a:p>
            <a:r>
              <a:rPr lang="nl-NL" sz="1800">
                <a:solidFill>
                  <a:schemeClr val="bg1"/>
                </a:solidFill>
              </a:rPr>
              <a:t>Geaardheid</a:t>
            </a:r>
          </a:p>
          <a:p>
            <a:r>
              <a:rPr lang="nl-NL" sz="1800">
                <a:solidFill>
                  <a:schemeClr val="bg1"/>
                </a:solidFill>
              </a:rPr>
              <a:t>Identiteit</a:t>
            </a:r>
          </a:p>
          <a:p>
            <a:r>
              <a:rPr lang="nl-NL" sz="1800">
                <a:solidFill>
                  <a:schemeClr val="bg1"/>
                </a:solidFill>
              </a:rPr>
              <a:t>(non)binair</a:t>
            </a:r>
          </a:p>
          <a:p>
            <a:endParaRPr lang="nl-NL" sz="1800">
              <a:solidFill>
                <a:schemeClr val="bg1"/>
              </a:solidFill>
            </a:endParaRPr>
          </a:p>
          <a:p>
            <a:r>
              <a:rPr lang="nl-NL" sz="1800">
                <a:solidFill>
                  <a:schemeClr val="bg1"/>
                </a:solidFill>
              </a:rPr>
              <a:t>Kennen jullie nog meer begrippen die hiermee te maken hebben. </a:t>
            </a: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095341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F892E19-92E7-4BB2-8C3F-DBDFE8D9D3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-1"/>
            <a:ext cx="4581527" cy="6858002"/>
            <a:chOff x="-2" y="-1"/>
            <a:chExt cx="4581527" cy="6858002"/>
          </a:xfrm>
          <a:effectLst>
            <a:outerShdw blurRad="381000" dist="50800" algn="ctr" rotWithShape="0">
              <a:srgbClr val="000000">
                <a:alpha val="10000"/>
              </a:srgbClr>
            </a:outerShdw>
          </a:effectLst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E493D3-31D9-4B80-9798-EEA082E12A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-2" y="-1"/>
              <a:ext cx="4572002" cy="6858002"/>
              <a:chOff x="-2" y="-1"/>
              <a:chExt cx="4572002" cy="6858002"/>
            </a:xfrm>
            <a:effectLst/>
          </p:grpSpPr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62E6AA4D-EC17-45B5-B621-DF0FD91FD4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D56F11D0-7966-41FE-AAB9-EC0C54F11F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-2" y="-1"/>
                <a:ext cx="4572002" cy="6858002"/>
              </a:xfrm>
              <a:custGeom>
                <a:avLst/>
                <a:gdLst>
                  <a:gd name="connsiteX0" fmla="*/ 4214994 w 4572002"/>
                  <a:gd name="connsiteY0" fmla="*/ 6564620 h 6858002"/>
                  <a:gd name="connsiteX1" fmla="*/ 4214994 w 4572002"/>
                  <a:gd name="connsiteY1" fmla="*/ 6564621 h 6858002"/>
                  <a:gd name="connsiteX2" fmla="*/ 4237474 w 4572002"/>
                  <a:gd name="connsiteY2" fmla="*/ 6588626 h 6858002"/>
                  <a:gd name="connsiteX3" fmla="*/ 4254096 w 4572002"/>
                  <a:gd name="connsiteY3" fmla="*/ 6625225 h 6858002"/>
                  <a:gd name="connsiteX4" fmla="*/ 4247001 w 4572002"/>
                  <a:gd name="connsiteY4" fmla="*/ 6662540 h 6858002"/>
                  <a:gd name="connsiteX5" fmla="*/ 4247000 w 4572002"/>
                  <a:gd name="connsiteY5" fmla="*/ 6662541 h 6858002"/>
                  <a:gd name="connsiteX6" fmla="*/ 4246999 w 4572002"/>
                  <a:gd name="connsiteY6" fmla="*/ 6662544 h 6858002"/>
                  <a:gd name="connsiteX7" fmla="*/ 4235550 w 4572002"/>
                  <a:gd name="connsiteY7" fmla="*/ 6683027 h 6858002"/>
                  <a:gd name="connsiteX8" fmla="*/ 4232403 w 4572002"/>
                  <a:gd name="connsiteY8" fmla="*/ 6702976 h 6858002"/>
                  <a:gd name="connsiteX9" fmla="*/ 4232403 w 4572002"/>
                  <a:gd name="connsiteY9" fmla="*/ 6702977 h 6858002"/>
                  <a:gd name="connsiteX10" fmla="*/ 4246238 w 4572002"/>
                  <a:gd name="connsiteY10" fmla="*/ 6742553 h 6858002"/>
                  <a:gd name="connsiteX11" fmla="*/ 4246239 w 4572002"/>
                  <a:gd name="connsiteY11" fmla="*/ 6742555 h 6858002"/>
                  <a:gd name="connsiteX12" fmla="*/ 4265716 w 4572002"/>
                  <a:gd name="connsiteY12" fmla="*/ 6812062 h 6858002"/>
                  <a:gd name="connsiteX13" fmla="*/ 4265717 w 4572002"/>
                  <a:gd name="connsiteY13" fmla="*/ 6812064 h 6858002"/>
                  <a:gd name="connsiteX14" fmla="*/ 4265717 w 4572002"/>
                  <a:gd name="connsiteY14" fmla="*/ 6812063 h 6858002"/>
                  <a:gd name="connsiteX15" fmla="*/ 4265716 w 4572002"/>
                  <a:gd name="connsiteY15" fmla="*/ 6812062 h 6858002"/>
                  <a:gd name="connsiteX16" fmla="*/ 4260942 w 4572002"/>
                  <a:gd name="connsiteY16" fmla="*/ 6776800 h 6858002"/>
                  <a:gd name="connsiteX17" fmla="*/ 4246239 w 4572002"/>
                  <a:gd name="connsiteY17" fmla="*/ 6742555 h 6858002"/>
                  <a:gd name="connsiteX18" fmla="*/ 4246238 w 4572002"/>
                  <a:gd name="connsiteY18" fmla="*/ 6742552 h 6858002"/>
                  <a:gd name="connsiteX19" fmla="*/ 4232403 w 4572002"/>
                  <a:gd name="connsiteY19" fmla="*/ 6702976 h 6858002"/>
                  <a:gd name="connsiteX20" fmla="*/ 4246999 w 4572002"/>
                  <a:gd name="connsiteY20" fmla="*/ 6662544 h 6858002"/>
                  <a:gd name="connsiteX21" fmla="*/ 4247000 w 4572002"/>
                  <a:gd name="connsiteY21" fmla="*/ 6662542 h 6858002"/>
                  <a:gd name="connsiteX22" fmla="*/ 4247001 w 4572002"/>
                  <a:gd name="connsiteY22" fmla="*/ 6662540 h 6858002"/>
                  <a:gd name="connsiteX23" fmla="*/ 4254084 w 4572002"/>
                  <a:gd name="connsiteY23" fmla="*/ 6645552 h 6858002"/>
                  <a:gd name="connsiteX24" fmla="*/ 4254096 w 4572002"/>
                  <a:gd name="connsiteY24" fmla="*/ 6625225 h 6858002"/>
                  <a:gd name="connsiteX25" fmla="*/ 4254096 w 4572002"/>
                  <a:gd name="connsiteY25" fmla="*/ 6625224 h 6858002"/>
                  <a:gd name="connsiteX26" fmla="*/ 4237474 w 4572002"/>
                  <a:gd name="connsiteY26" fmla="*/ 6588625 h 6858002"/>
                  <a:gd name="connsiteX27" fmla="*/ 4295315 w 4572002"/>
                  <a:gd name="connsiteY27" fmla="*/ 6438981 h 6858002"/>
                  <a:gd name="connsiteX28" fmla="*/ 4275385 w 4572002"/>
                  <a:gd name="connsiteY28" fmla="*/ 6463840 h 6858002"/>
                  <a:gd name="connsiteX29" fmla="*/ 4275382 w 4572002"/>
                  <a:gd name="connsiteY29" fmla="*/ 6463849 h 6858002"/>
                  <a:gd name="connsiteX30" fmla="*/ 4261587 w 4572002"/>
                  <a:gd name="connsiteY30" fmla="*/ 6513012 h 6858002"/>
                  <a:gd name="connsiteX31" fmla="*/ 4242781 w 4572002"/>
                  <a:gd name="connsiteY31" fmla="*/ 6546194 h 6858002"/>
                  <a:gd name="connsiteX32" fmla="*/ 4242781 w 4572002"/>
                  <a:gd name="connsiteY32" fmla="*/ 6546195 h 6858002"/>
                  <a:gd name="connsiteX33" fmla="*/ 4259120 w 4572002"/>
                  <a:gd name="connsiteY33" fmla="*/ 6521804 h 6858002"/>
                  <a:gd name="connsiteX34" fmla="*/ 4261587 w 4572002"/>
                  <a:gd name="connsiteY34" fmla="*/ 6513012 h 6858002"/>
                  <a:gd name="connsiteX35" fmla="*/ 4264398 w 4572002"/>
                  <a:gd name="connsiteY35" fmla="*/ 6508052 h 6858002"/>
                  <a:gd name="connsiteX36" fmla="*/ 4275382 w 4572002"/>
                  <a:gd name="connsiteY36" fmla="*/ 6463849 h 6858002"/>
                  <a:gd name="connsiteX37" fmla="*/ 4275385 w 4572002"/>
                  <a:gd name="connsiteY37" fmla="*/ 6463841 h 6858002"/>
                  <a:gd name="connsiteX38" fmla="*/ 4295315 w 4572002"/>
                  <a:gd name="connsiteY38" fmla="*/ 6438981 h 6858002"/>
                  <a:gd name="connsiteX39" fmla="*/ 4381289 w 4572002"/>
                  <a:gd name="connsiteY39" fmla="*/ 6365204 h 6858002"/>
                  <a:gd name="connsiteX40" fmla="*/ 4380008 w 4572002"/>
                  <a:gd name="connsiteY40" fmla="*/ 6387910 h 6858002"/>
                  <a:gd name="connsiteX41" fmla="*/ 4378243 w 4572002"/>
                  <a:gd name="connsiteY41" fmla="*/ 6391549 h 6858002"/>
                  <a:gd name="connsiteX42" fmla="*/ 4370589 w 4572002"/>
                  <a:gd name="connsiteY42" fmla="*/ 6407332 h 6858002"/>
                  <a:gd name="connsiteX43" fmla="*/ 4370589 w 4572002"/>
                  <a:gd name="connsiteY43" fmla="*/ 6407333 h 6858002"/>
                  <a:gd name="connsiteX44" fmla="*/ 4378243 w 4572002"/>
                  <a:gd name="connsiteY44" fmla="*/ 6391549 h 6858002"/>
                  <a:gd name="connsiteX45" fmla="*/ 4380008 w 4572002"/>
                  <a:gd name="connsiteY45" fmla="*/ 6387910 h 6858002"/>
                  <a:gd name="connsiteX46" fmla="*/ 4142220 w 4572002"/>
                  <a:gd name="connsiteY46" fmla="*/ 4221391 h 6858002"/>
                  <a:gd name="connsiteX47" fmla="*/ 4142220 w 4572002"/>
                  <a:gd name="connsiteY47" fmla="*/ 4221392 h 6858002"/>
                  <a:gd name="connsiteX48" fmla="*/ 4147936 w 4572002"/>
                  <a:gd name="connsiteY48" fmla="*/ 4253015 h 6858002"/>
                  <a:gd name="connsiteX49" fmla="*/ 4187752 w 4572002"/>
                  <a:gd name="connsiteY49" fmla="*/ 4324646 h 6858002"/>
                  <a:gd name="connsiteX50" fmla="*/ 4196706 w 4572002"/>
                  <a:gd name="connsiteY50" fmla="*/ 4363891 h 6858002"/>
                  <a:gd name="connsiteX51" fmla="*/ 4195944 w 4572002"/>
                  <a:gd name="connsiteY51" fmla="*/ 4482004 h 6858002"/>
                  <a:gd name="connsiteX52" fmla="*/ 4135934 w 4572002"/>
                  <a:gd name="connsiteY52" fmla="*/ 4659174 h 6858002"/>
                  <a:gd name="connsiteX53" fmla="*/ 4127932 w 4572002"/>
                  <a:gd name="connsiteY53" fmla="*/ 4677655 h 6858002"/>
                  <a:gd name="connsiteX54" fmla="*/ 4118025 w 4572002"/>
                  <a:gd name="connsiteY54" fmla="*/ 4767764 h 6858002"/>
                  <a:gd name="connsiteX55" fmla="*/ 4116716 w 4572002"/>
                  <a:gd name="connsiteY55" fmla="*/ 4800483 h 6858002"/>
                  <a:gd name="connsiteX56" fmla="*/ 4116716 w 4572002"/>
                  <a:gd name="connsiteY56" fmla="*/ 4800484 h 6858002"/>
                  <a:gd name="connsiteX57" fmla="*/ 4131552 w 4572002"/>
                  <a:gd name="connsiteY57" fmla="*/ 4828917 h 6858002"/>
                  <a:gd name="connsiteX58" fmla="*/ 4153733 w 4572002"/>
                  <a:gd name="connsiteY58" fmla="*/ 4863343 h 6858002"/>
                  <a:gd name="connsiteX59" fmla="*/ 4161262 w 4572002"/>
                  <a:gd name="connsiteY59" fmla="*/ 4889275 h 6858002"/>
                  <a:gd name="connsiteX60" fmla="*/ 4159557 w 4572002"/>
                  <a:gd name="connsiteY60" fmla="*/ 4912168 h 6858002"/>
                  <a:gd name="connsiteX61" fmla="*/ 4158155 w 4572002"/>
                  <a:gd name="connsiteY61" fmla="*/ 4933804 h 6858002"/>
                  <a:gd name="connsiteX62" fmla="*/ 4158155 w 4572002"/>
                  <a:gd name="connsiteY62" fmla="*/ 4933805 h 6858002"/>
                  <a:gd name="connsiteX63" fmla="*/ 4162914 w 4572002"/>
                  <a:gd name="connsiteY63" fmla="*/ 4952673 h 6858002"/>
                  <a:gd name="connsiteX64" fmla="*/ 4165707 w 4572002"/>
                  <a:gd name="connsiteY64" fmla="*/ 4957454 h 6858002"/>
                  <a:gd name="connsiteX65" fmla="*/ 4166985 w 4572002"/>
                  <a:gd name="connsiteY65" fmla="*/ 4961456 h 6858002"/>
                  <a:gd name="connsiteX66" fmla="*/ 4182989 w 4572002"/>
                  <a:gd name="connsiteY66" fmla="*/ 4987038 h 6858002"/>
                  <a:gd name="connsiteX67" fmla="*/ 4209468 w 4572002"/>
                  <a:gd name="connsiteY67" fmla="*/ 5041522 h 6858002"/>
                  <a:gd name="connsiteX68" fmla="*/ 4216684 w 4572002"/>
                  <a:gd name="connsiteY68" fmla="*/ 5072376 h 6858002"/>
                  <a:gd name="connsiteX69" fmla="*/ 4222587 w 4572002"/>
                  <a:gd name="connsiteY69" fmla="*/ 5087441 h 6858002"/>
                  <a:gd name="connsiteX70" fmla="*/ 4235615 w 4572002"/>
                  <a:gd name="connsiteY70" fmla="*/ 5133220 h 6858002"/>
                  <a:gd name="connsiteX71" fmla="*/ 4235616 w 4572002"/>
                  <a:gd name="connsiteY71" fmla="*/ 5133225 h 6858002"/>
                  <a:gd name="connsiteX72" fmla="*/ 4228901 w 4572002"/>
                  <a:gd name="connsiteY72" fmla="*/ 5166113 h 6858002"/>
                  <a:gd name="connsiteX73" fmla="*/ 4228901 w 4572002"/>
                  <a:gd name="connsiteY73" fmla="*/ 5166114 h 6858002"/>
                  <a:gd name="connsiteX74" fmla="*/ 4229593 w 4572002"/>
                  <a:gd name="connsiteY74" fmla="*/ 5172091 h 6858002"/>
                  <a:gd name="connsiteX75" fmla="*/ 4232139 w 4572002"/>
                  <a:gd name="connsiteY75" fmla="*/ 5179068 h 6858002"/>
                  <a:gd name="connsiteX76" fmla="*/ 4231973 w 4572002"/>
                  <a:gd name="connsiteY76" fmla="*/ 5229434 h 6858002"/>
                  <a:gd name="connsiteX77" fmla="*/ 4225669 w 4572002"/>
                  <a:gd name="connsiteY77" fmla="*/ 5241089 h 6858002"/>
                  <a:gd name="connsiteX78" fmla="*/ 4208517 w 4572002"/>
                  <a:gd name="connsiteY78" fmla="*/ 5272796 h 6858002"/>
                  <a:gd name="connsiteX79" fmla="*/ 4184613 w 4572002"/>
                  <a:gd name="connsiteY79" fmla="*/ 5312288 h 6858002"/>
                  <a:gd name="connsiteX80" fmla="*/ 4183557 w 4572002"/>
                  <a:gd name="connsiteY80" fmla="*/ 5321350 h 6858002"/>
                  <a:gd name="connsiteX81" fmla="*/ 4181083 w 4572002"/>
                  <a:gd name="connsiteY81" fmla="*/ 5326163 h 6858002"/>
                  <a:gd name="connsiteX82" fmla="*/ 4179637 w 4572002"/>
                  <a:gd name="connsiteY82" fmla="*/ 5355014 h 6858002"/>
                  <a:gd name="connsiteX83" fmla="*/ 4179637 w 4572002"/>
                  <a:gd name="connsiteY83" fmla="*/ 5355015 h 6858002"/>
                  <a:gd name="connsiteX84" fmla="*/ 4184513 w 4572002"/>
                  <a:gd name="connsiteY84" fmla="*/ 5385385 h 6858002"/>
                  <a:gd name="connsiteX85" fmla="*/ 4192704 w 4572002"/>
                  <a:gd name="connsiteY85" fmla="*/ 5425583 h 6858002"/>
                  <a:gd name="connsiteX86" fmla="*/ 4204327 w 4572002"/>
                  <a:gd name="connsiteY86" fmla="*/ 5480638 h 6858002"/>
                  <a:gd name="connsiteX87" fmla="*/ 4208850 w 4572002"/>
                  <a:gd name="connsiteY87" fmla="*/ 5507668 h 6858002"/>
                  <a:gd name="connsiteX88" fmla="*/ 4198232 w 4572002"/>
                  <a:gd name="connsiteY88" fmla="*/ 5531692 h 6858002"/>
                  <a:gd name="connsiteX89" fmla="*/ 4198231 w 4572002"/>
                  <a:gd name="connsiteY89" fmla="*/ 5531693 h 6858002"/>
                  <a:gd name="connsiteX90" fmla="*/ 4188085 w 4572002"/>
                  <a:gd name="connsiteY90" fmla="*/ 5547578 h 6858002"/>
                  <a:gd name="connsiteX91" fmla="*/ 4188085 w 4572002"/>
                  <a:gd name="connsiteY91" fmla="*/ 5547579 h 6858002"/>
                  <a:gd name="connsiteX92" fmla="*/ 4197659 w 4572002"/>
                  <a:gd name="connsiteY92" fmla="*/ 5562747 h 6858002"/>
                  <a:gd name="connsiteX93" fmla="*/ 4268907 w 4572002"/>
                  <a:gd name="connsiteY93" fmla="*/ 5704484 h 6858002"/>
                  <a:gd name="connsiteX94" fmla="*/ 4274812 w 4572002"/>
                  <a:gd name="connsiteY94" fmla="*/ 5740489 h 6858002"/>
                  <a:gd name="connsiteX95" fmla="*/ 4283578 w 4572002"/>
                  <a:gd name="connsiteY95" fmla="*/ 5760874 h 6858002"/>
                  <a:gd name="connsiteX96" fmla="*/ 4371973 w 4572002"/>
                  <a:gd name="connsiteY96" fmla="*/ 5883752 h 6858002"/>
                  <a:gd name="connsiteX97" fmla="*/ 4371974 w 4572002"/>
                  <a:gd name="connsiteY97" fmla="*/ 5883757 h 6858002"/>
                  <a:gd name="connsiteX98" fmla="*/ 4389877 w 4572002"/>
                  <a:gd name="connsiteY98" fmla="*/ 5935946 h 6858002"/>
                  <a:gd name="connsiteX99" fmla="*/ 4389878 w 4572002"/>
                  <a:gd name="connsiteY99" fmla="*/ 5935950 h 6858002"/>
                  <a:gd name="connsiteX100" fmla="*/ 4386259 w 4572002"/>
                  <a:gd name="connsiteY100" fmla="*/ 5993290 h 6858002"/>
                  <a:gd name="connsiteX101" fmla="*/ 4386259 w 4572002"/>
                  <a:gd name="connsiteY101" fmla="*/ 5993291 h 6858002"/>
                  <a:gd name="connsiteX102" fmla="*/ 4379782 w 4572002"/>
                  <a:gd name="connsiteY102" fmla="*/ 6026440 h 6858002"/>
                  <a:gd name="connsiteX103" fmla="*/ 4323583 w 4572002"/>
                  <a:gd name="connsiteY103" fmla="*/ 6108738 h 6858002"/>
                  <a:gd name="connsiteX104" fmla="*/ 4309890 w 4572002"/>
                  <a:gd name="connsiteY104" fmla="*/ 6133314 h 6858002"/>
                  <a:gd name="connsiteX105" fmla="*/ 4309890 w 4572002"/>
                  <a:gd name="connsiteY105" fmla="*/ 6133315 h 6858002"/>
                  <a:gd name="connsiteX106" fmla="*/ 4313591 w 4572002"/>
                  <a:gd name="connsiteY106" fmla="*/ 6143190 h 6858002"/>
                  <a:gd name="connsiteX107" fmla="*/ 4325486 w 4572002"/>
                  <a:gd name="connsiteY107" fmla="*/ 6155600 h 6858002"/>
                  <a:gd name="connsiteX108" fmla="*/ 4325488 w 4572002"/>
                  <a:gd name="connsiteY108" fmla="*/ 6155603 h 6858002"/>
                  <a:gd name="connsiteX109" fmla="*/ 4364160 w 4572002"/>
                  <a:gd name="connsiteY109" fmla="*/ 6228757 h 6858002"/>
                  <a:gd name="connsiteX110" fmla="*/ 4381497 w 4572002"/>
                  <a:gd name="connsiteY110" fmla="*/ 6361540 h 6858002"/>
                  <a:gd name="connsiteX111" fmla="*/ 4381497 w 4572002"/>
                  <a:gd name="connsiteY111" fmla="*/ 6361539 h 6858002"/>
                  <a:gd name="connsiteX112" fmla="*/ 4364160 w 4572002"/>
                  <a:gd name="connsiteY112" fmla="*/ 6228756 h 6858002"/>
                  <a:gd name="connsiteX113" fmla="*/ 4325488 w 4572002"/>
                  <a:gd name="connsiteY113" fmla="*/ 6155602 h 6858002"/>
                  <a:gd name="connsiteX114" fmla="*/ 4325486 w 4572002"/>
                  <a:gd name="connsiteY114" fmla="*/ 6155600 h 6858002"/>
                  <a:gd name="connsiteX115" fmla="*/ 4309890 w 4572002"/>
                  <a:gd name="connsiteY115" fmla="*/ 6133315 h 6858002"/>
                  <a:gd name="connsiteX116" fmla="*/ 4323583 w 4572002"/>
                  <a:gd name="connsiteY116" fmla="*/ 6108739 h 6858002"/>
                  <a:gd name="connsiteX117" fmla="*/ 4379782 w 4572002"/>
                  <a:gd name="connsiteY117" fmla="*/ 6026441 h 6858002"/>
                  <a:gd name="connsiteX118" fmla="*/ 4386259 w 4572002"/>
                  <a:gd name="connsiteY118" fmla="*/ 5993292 h 6858002"/>
                  <a:gd name="connsiteX119" fmla="*/ 4386259 w 4572002"/>
                  <a:gd name="connsiteY119" fmla="*/ 5993290 h 6858002"/>
                  <a:gd name="connsiteX120" fmla="*/ 4389712 w 4572002"/>
                  <a:gd name="connsiteY120" fmla="*/ 5964477 h 6858002"/>
                  <a:gd name="connsiteX121" fmla="*/ 4389878 w 4572002"/>
                  <a:gd name="connsiteY121" fmla="*/ 5935950 h 6858002"/>
                  <a:gd name="connsiteX122" fmla="*/ 4389878 w 4572002"/>
                  <a:gd name="connsiteY122" fmla="*/ 5935949 h 6858002"/>
                  <a:gd name="connsiteX123" fmla="*/ 4389877 w 4572002"/>
                  <a:gd name="connsiteY123" fmla="*/ 5935946 h 6858002"/>
                  <a:gd name="connsiteX124" fmla="*/ 4382997 w 4572002"/>
                  <a:gd name="connsiteY124" fmla="*/ 5909351 h 6858002"/>
                  <a:gd name="connsiteX125" fmla="*/ 4371974 w 4572002"/>
                  <a:gd name="connsiteY125" fmla="*/ 5883757 h 6858002"/>
                  <a:gd name="connsiteX126" fmla="*/ 4371973 w 4572002"/>
                  <a:gd name="connsiteY126" fmla="*/ 5883751 h 6858002"/>
                  <a:gd name="connsiteX127" fmla="*/ 4283578 w 4572002"/>
                  <a:gd name="connsiteY127" fmla="*/ 5760873 h 6858002"/>
                  <a:gd name="connsiteX128" fmla="*/ 4274812 w 4572002"/>
                  <a:gd name="connsiteY128" fmla="*/ 5740488 h 6858002"/>
                  <a:gd name="connsiteX129" fmla="*/ 4268907 w 4572002"/>
                  <a:gd name="connsiteY129" fmla="*/ 5704483 h 6858002"/>
                  <a:gd name="connsiteX130" fmla="*/ 4197659 w 4572002"/>
                  <a:gd name="connsiteY130" fmla="*/ 5562746 h 6858002"/>
                  <a:gd name="connsiteX131" fmla="*/ 4188085 w 4572002"/>
                  <a:gd name="connsiteY131" fmla="*/ 5547578 h 6858002"/>
                  <a:gd name="connsiteX132" fmla="*/ 4198231 w 4572002"/>
                  <a:gd name="connsiteY132" fmla="*/ 5531694 h 6858002"/>
                  <a:gd name="connsiteX133" fmla="*/ 4198232 w 4572002"/>
                  <a:gd name="connsiteY133" fmla="*/ 5531692 h 6858002"/>
                  <a:gd name="connsiteX134" fmla="*/ 4206630 w 4572002"/>
                  <a:gd name="connsiteY134" fmla="*/ 5520422 h 6858002"/>
                  <a:gd name="connsiteX135" fmla="*/ 4208850 w 4572002"/>
                  <a:gd name="connsiteY135" fmla="*/ 5507668 h 6858002"/>
                  <a:gd name="connsiteX136" fmla="*/ 4208850 w 4572002"/>
                  <a:gd name="connsiteY136" fmla="*/ 5507667 h 6858002"/>
                  <a:gd name="connsiteX137" fmla="*/ 4204327 w 4572002"/>
                  <a:gd name="connsiteY137" fmla="*/ 5480637 h 6858002"/>
                  <a:gd name="connsiteX138" fmla="*/ 4192704 w 4572002"/>
                  <a:gd name="connsiteY138" fmla="*/ 5425582 h 6858002"/>
                  <a:gd name="connsiteX139" fmla="*/ 4184513 w 4572002"/>
                  <a:gd name="connsiteY139" fmla="*/ 5385384 h 6858002"/>
                  <a:gd name="connsiteX140" fmla="*/ 4179637 w 4572002"/>
                  <a:gd name="connsiteY140" fmla="*/ 5355014 h 6858002"/>
                  <a:gd name="connsiteX141" fmla="*/ 4183557 w 4572002"/>
                  <a:gd name="connsiteY141" fmla="*/ 5321350 h 6858002"/>
                  <a:gd name="connsiteX142" fmla="*/ 4208517 w 4572002"/>
                  <a:gd name="connsiteY142" fmla="*/ 5272797 h 6858002"/>
                  <a:gd name="connsiteX143" fmla="*/ 4225669 w 4572002"/>
                  <a:gd name="connsiteY143" fmla="*/ 5241089 h 6858002"/>
                  <a:gd name="connsiteX144" fmla="*/ 4231973 w 4572002"/>
                  <a:gd name="connsiteY144" fmla="*/ 5229433 h 6858002"/>
                  <a:gd name="connsiteX145" fmla="*/ 4232139 w 4572002"/>
                  <a:gd name="connsiteY145" fmla="*/ 5179068 h 6858002"/>
                  <a:gd name="connsiteX146" fmla="*/ 4232139 w 4572002"/>
                  <a:gd name="connsiteY146" fmla="*/ 5179067 h 6858002"/>
                  <a:gd name="connsiteX147" fmla="*/ 4229593 w 4572002"/>
                  <a:gd name="connsiteY147" fmla="*/ 5172090 h 6858002"/>
                  <a:gd name="connsiteX148" fmla="*/ 4228901 w 4572002"/>
                  <a:gd name="connsiteY148" fmla="*/ 5166114 h 6858002"/>
                  <a:gd name="connsiteX149" fmla="*/ 4235616 w 4572002"/>
                  <a:gd name="connsiteY149" fmla="*/ 5133225 h 6858002"/>
                  <a:gd name="connsiteX150" fmla="*/ 4235616 w 4572002"/>
                  <a:gd name="connsiteY150" fmla="*/ 5133224 h 6858002"/>
                  <a:gd name="connsiteX151" fmla="*/ 4235615 w 4572002"/>
                  <a:gd name="connsiteY151" fmla="*/ 5133220 h 6858002"/>
                  <a:gd name="connsiteX152" fmla="*/ 4228473 w 4572002"/>
                  <a:gd name="connsiteY152" fmla="*/ 5102461 h 6858002"/>
                  <a:gd name="connsiteX153" fmla="*/ 4222587 w 4572002"/>
                  <a:gd name="connsiteY153" fmla="*/ 5087441 h 6858002"/>
                  <a:gd name="connsiteX154" fmla="*/ 4222582 w 4572002"/>
                  <a:gd name="connsiteY154" fmla="*/ 5087423 h 6858002"/>
                  <a:gd name="connsiteX155" fmla="*/ 4209468 w 4572002"/>
                  <a:gd name="connsiteY155" fmla="*/ 5041521 h 6858002"/>
                  <a:gd name="connsiteX156" fmla="*/ 4182989 w 4572002"/>
                  <a:gd name="connsiteY156" fmla="*/ 4987037 h 6858002"/>
                  <a:gd name="connsiteX157" fmla="*/ 4165707 w 4572002"/>
                  <a:gd name="connsiteY157" fmla="*/ 4957454 h 6858002"/>
                  <a:gd name="connsiteX158" fmla="*/ 4158155 w 4572002"/>
                  <a:gd name="connsiteY158" fmla="*/ 4933805 h 6858002"/>
                  <a:gd name="connsiteX159" fmla="*/ 4159557 w 4572002"/>
                  <a:gd name="connsiteY159" fmla="*/ 4912169 h 6858002"/>
                  <a:gd name="connsiteX160" fmla="*/ 4161262 w 4572002"/>
                  <a:gd name="connsiteY160" fmla="*/ 4889276 h 6858002"/>
                  <a:gd name="connsiteX161" fmla="*/ 4161262 w 4572002"/>
                  <a:gd name="connsiteY161" fmla="*/ 4889275 h 6858002"/>
                  <a:gd name="connsiteX162" fmla="*/ 4156484 w 4572002"/>
                  <a:gd name="connsiteY162" fmla="*/ 4867614 h 6858002"/>
                  <a:gd name="connsiteX163" fmla="*/ 4153733 w 4572002"/>
                  <a:gd name="connsiteY163" fmla="*/ 4863343 h 6858002"/>
                  <a:gd name="connsiteX164" fmla="*/ 4151983 w 4572002"/>
                  <a:gd name="connsiteY164" fmla="*/ 4857317 h 6858002"/>
                  <a:gd name="connsiteX165" fmla="*/ 4131552 w 4572002"/>
                  <a:gd name="connsiteY165" fmla="*/ 4828916 h 6858002"/>
                  <a:gd name="connsiteX166" fmla="*/ 4116716 w 4572002"/>
                  <a:gd name="connsiteY166" fmla="*/ 4800483 h 6858002"/>
                  <a:gd name="connsiteX167" fmla="*/ 4118025 w 4572002"/>
                  <a:gd name="connsiteY167" fmla="*/ 4767765 h 6858002"/>
                  <a:gd name="connsiteX168" fmla="*/ 4127932 w 4572002"/>
                  <a:gd name="connsiteY168" fmla="*/ 4677656 h 6858002"/>
                  <a:gd name="connsiteX169" fmla="*/ 4135934 w 4572002"/>
                  <a:gd name="connsiteY169" fmla="*/ 4659175 h 6858002"/>
                  <a:gd name="connsiteX170" fmla="*/ 4195944 w 4572002"/>
                  <a:gd name="connsiteY170" fmla="*/ 4482005 h 6858002"/>
                  <a:gd name="connsiteX171" fmla="*/ 4196706 w 4572002"/>
                  <a:gd name="connsiteY171" fmla="*/ 4363891 h 6858002"/>
                  <a:gd name="connsiteX172" fmla="*/ 4196706 w 4572002"/>
                  <a:gd name="connsiteY172" fmla="*/ 4363890 h 6858002"/>
                  <a:gd name="connsiteX173" fmla="*/ 4187752 w 4572002"/>
                  <a:gd name="connsiteY173" fmla="*/ 4324645 h 6858002"/>
                  <a:gd name="connsiteX174" fmla="*/ 4147936 w 4572002"/>
                  <a:gd name="connsiteY174" fmla="*/ 4253014 h 6858002"/>
                  <a:gd name="connsiteX175" fmla="*/ 4211111 w 4572002"/>
                  <a:gd name="connsiteY175" fmla="*/ 2836172 h 6858002"/>
                  <a:gd name="connsiteX176" fmla="*/ 4202421 w 4572002"/>
                  <a:gd name="connsiteY176" fmla="*/ 2848793 h 6858002"/>
                  <a:gd name="connsiteX177" fmla="*/ 4186816 w 4572002"/>
                  <a:gd name="connsiteY177" fmla="*/ 2897785 h 6858002"/>
                  <a:gd name="connsiteX178" fmla="*/ 4185787 w 4572002"/>
                  <a:gd name="connsiteY178" fmla="*/ 2903551 h 6858002"/>
                  <a:gd name="connsiteX179" fmla="*/ 4182513 w 4572002"/>
                  <a:gd name="connsiteY179" fmla="*/ 2914328 h 6858002"/>
                  <a:gd name="connsiteX180" fmla="*/ 4177882 w 4572002"/>
                  <a:gd name="connsiteY180" fmla="*/ 2947858 h 6858002"/>
                  <a:gd name="connsiteX181" fmla="*/ 4177881 w 4572002"/>
                  <a:gd name="connsiteY181" fmla="*/ 2947862 h 6858002"/>
                  <a:gd name="connsiteX182" fmla="*/ 4177881 w 4572002"/>
                  <a:gd name="connsiteY182" fmla="*/ 2947863 h 6858002"/>
                  <a:gd name="connsiteX183" fmla="*/ 4181465 w 4572002"/>
                  <a:gd name="connsiteY183" fmla="*/ 2982149 h 6858002"/>
                  <a:gd name="connsiteX184" fmla="*/ 4193158 w 4572002"/>
                  <a:gd name="connsiteY184" fmla="*/ 3077402 h 6858002"/>
                  <a:gd name="connsiteX185" fmla="*/ 4180703 w 4572002"/>
                  <a:gd name="connsiteY185" fmla="*/ 3172654 h 6858002"/>
                  <a:gd name="connsiteX186" fmla="*/ 4133076 w 4572002"/>
                  <a:gd name="connsiteY186" fmla="*/ 3489467 h 6858002"/>
                  <a:gd name="connsiteX187" fmla="*/ 4110977 w 4572002"/>
                  <a:gd name="connsiteY187" fmla="*/ 3544713 h 6858002"/>
                  <a:gd name="connsiteX188" fmla="*/ 4093355 w 4572002"/>
                  <a:gd name="connsiteY188" fmla="*/ 3574408 h 6858002"/>
                  <a:gd name="connsiteX189" fmla="*/ 4093355 w 4572002"/>
                  <a:gd name="connsiteY189" fmla="*/ 3574409 h 6858002"/>
                  <a:gd name="connsiteX190" fmla="*/ 4105453 w 4572002"/>
                  <a:gd name="connsiteY190" fmla="*/ 3606818 h 6858002"/>
                  <a:gd name="connsiteX191" fmla="*/ 4118979 w 4572002"/>
                  <a:gd name="connsiteY191" fmla="*/ 3630633 h 6858002"/>
                  <a:gd name="connsiteX192" fmla="*/ 4136708 w 4572002"/>
                  <a:gd name="connsiteY192" fmla="*/ 3654416 h 6858002"/>
                  <a:gd name="connsiteX193" fmla="*/ 4140382 w 4572002"/>
                  <a:gd name="connsiteY193" fmla="*/ 3668940 h 6858002"/>
                  <a:gd name="connsiteX194" fmla="*/ 4143220 w 4572002"/>
                  <a:gd name="connsiteY194" fmla="*/ 3680164 h 6858002"/>
                  <a:gd name="connsiteX195" fmla="*/ 4139172 w 4572002"/>
                  <a:gd name="connsiteY195" fmla="*/ 3734837 h 6858002"/>
                  <a:gd name="connsiteX196" fmla="*/ 4139172 w 4572002"/>
                  <a:gd name="connsiteY196" fmla="*/ 3734838 h 6858002"/>
                  <a:gd name="connsiteX197" fmla="*/ 4139554 w 4572002"/>
                  <a:gd name="connsiteY197" fmla="*/ 3754653 h 6858002"/>
                  <a:gd name="connsiteX198" fmla="*/ 4145911 w 4572002"/>
                  <a:gd name="connsiteY198" fmla="*/ 3789776 h 6858002"/>
                  <a:gd name="connsiteX199" fmla="*/ 4130980 w 4572002"/>
                  <a:gd name="connsiteY199" fmla="*/ 3822472 h 6858002"/>
                  <a:gd name="connsiteX200" fmla="*/ 4116645 w 4572002"/>
                  <a:gd name="connsiteY200" fmla="*/ 3852619 h 6858002"/>
                  <a:gd name="connsiteX201" fmla="*/ 4116645 w 4572002"/>
                  <a:gd name="connsiteY201" fmla="*/ 3852620 h 6858002"/>
                  <a:gd name="connsiteX202" fmla="*/ 4117425 w 4572002"/>
                  <a:gd name="connsiteY202" fmla="*/ 3868764 h 6858002"/>
                  <a:gd name="connsiteX203" fmla="*/ 4126028 w 4572002"/>
                  <a:gd name="connsiteY203" fmla="*/ 3885337 h 6858002"/>
                  <a:gd name="connsiteX204" fmla="*/ 4126028 w 4572002"/>
                  <a:gd name="connsiteY204" fmla="*/ 3885339 h 6858002"/>
                  <a:gd name="connsiteX205" fmla="*/ 4148409 w 4572002"/>
                  <a:gd name="connsiteY205" fmla="*/ 3923125 h 6858002"/>
                  <a:gd name="connsiteX206" fmla="*/ 4157913 w 4572002"/>
                  <a:gd name="connsiteY206" fmla="*/ 3962160 h 6858002"/>
                  <a:gd name="connsiteX207" fmla="*/ 4142221 w 4572002"/>
                  <a:gd name="connsiteY207" fmla="*/ 4043838 h 6858002"/>
                  <a:gd name="connsiteX208" fmla="*/ 4142220 w 4572002"/>
                  <a:gd name="connsiteY208" fmla="*/ 4043839 h 6858002"/>
                  <a:gd name="connsiteX209" fmla="*/ 4127099 w 4572002"/>
                  <a:gd name="connsiteY209" fmla="*/ 4103825 h 6858002"/>
                  <a:gd name="connsiteX210" fmla="*/ 4127099 w 4572002"/>
                  <a:gd name="connsiteY210" fmla="*/ 4103826 h 6858002"/>
                  <a:gd name="connsiteX211" fmla="*/ 4129066 w 4572002"/>
                  <a:gd name="connsiteY211" fmla="*/ 4134256 h 6858002"/>
                  <a:gd name="connsiteX212" fmla="*/ 4138410 w 4572002"/>
                  <a:gd name="connsiteY212" fmla="*/ 4165382 h 6858002"/>
                  <a:gd name="connsiteX213" fmla="*/ 4138410 w 4572002"/>
                  <a:gd name="connsiteY213" fmla="*/ 4165384 h 6858002"/>
                  <a:gd name="connsiteX214" fmla="*/ 4142315 w 4572002"/>
                  <a:gd name="connsiteY214" fmla="*/ 4192388 h 6858002"/>
                  <a:gd name="connsiteX215" fmla="*/ 4142315 w 4572002"/>
                  <a:gd name="connsiteY215" fmla="*/ 4192387 h 6858002"/>
                  <a:gd name="connsiteX216" fmla="*/ 4138410 w 4572002"/>
                  <a:gd name="connsiteY216" fmla="*/ 4165383 h 6858002"/>
                  <a:gd name="connsiteX217" fmla="*/ 4138410 w 4572002"/>
                  <a:gd name="connsiteY217" fmla="*/ 4165382 h 6858002"/>
                  <a:gd name="connsiteX218" fmla="*/ 4127099 w 4572002"/>
                  <a:gd name="connsiteY218" fmla="*/ 4103826 h 6858002"/>
                  <a:gd name="connsiteX219" fmla="*/ 4142220 w 4572002"/>
                  <a:gd name="connsiteY219" fmla="*/ 4043840 h 6858002"/>
                  <a:gd name="connsiteX220" fmla="*/ 4142221 w 4572002"/>
                  <a:gd name="connsiteY220" fmla="*/ 4043838 h 6858002"/>
                  <a:gd name="connsiteX221" fmla="*/ 4155523 w 4572002"/>
                  <a:gd name="connsiteY221" fmla="*/ 4002410 h 6858002"/>
                  <a:gd name="connsiteX222" fmla="*/ 4157913 w 4572002"/>
                  <a:gd name="connsiteY222" fmla="*/ 3962160 h 6858002"/>
                  <a:gd name="connsiteX223" fmla="*/ 4157913 w 4572002"/>
                  <a:gd name="connsiteY223" fmla="*/ 3962159 h 6858002"/>
                  <a:gd name="connsiteX224" fmla="*/ 4126028 w 4572002"/>
                  <a:gd name="connsiteY224" fmla="*/ 3885338 h 6858002"/>
                  <a:gd name="connsiteX225" fmla="*/ 4126028 w 4572002"/>
                  <a:gd name="connsiteY225" fmla="*/ 3885337 h 6858002"/>
                  <a:gd name="connsiteX226" fmla="*/ 4116645 w 4572002"/>
                  <a:gd name="connsiteY226" fmla="*/ 3852620 h 6858002"/>
                  <a:gd name="connsiteX227" fmla="*/ 4130980 w 4572002"/>
                  <a:gd name="connsiteY227" fmla="*/ 3822473 h 6858002"/>
                  <a:gd name="connsiteX228" fmla="*/ 4145911 w 4572002"/>
                  <a:gd name="connsiteY228" fmla="*/ 3789777 h 6858002"/>
                  <a:gd name="connsiteX229" fmla="*/ 4145911 w 4572002"/>
                  <a:gd name="connsiteY229" fmla="*/ 3789776 h 6858002"/>
                  <a:gd name="connsiteX230" fmla="*/ 4139554 w 4572002"/>
                  <a:gd name="connsiteY230" fmla="*/ 3754652 h 6858002"/>
                  <a:gd name="connsiteX231" fmla="*/ 4139172 w 4572002"/>
                  <a:gd name="connsiteY231" fmla="*/ 3734838 h 6858002"/>
                  <a:gd name="connsiteX232" fmla="*/ 4143220 w 4572002"/>
                  <a:gd name="connsiteY232" fmla="*/ 3680164 h 6858002"/>
                  <a:gd name="connsiteX233" fmla="*/ 4143220 w 4572002"/>
                  <a:gd name="connsiteY233" fmla="*/ 3680163 h 6858002"/>
                  <a:gd name="connsiteX234" fmla="*/ 4140382 w 4572002"/>
                  <a:gd name="connsiteY234" fmla="*/ 3668940 h 6858002"/>
                  <a:gd name="connsiteX235" fmla="*/ 4136708 w 4572002"/>
                  <a:gd name="connsiteY235" fmla="*/ 3654416 h 6858002"/>
                  <a:gd name="connsiteX236" fmla="*/ 4136708 w 4572002"/>
                  <a:gd name="connsiteY236" fmla="*/ 3654416 h 6858002"/>
                  <a:gd name="connsiteX237" fmla="*/ 4136708 w 4572002"/>
                  <a:gd name="connsiteY237" fmla="*/ 3654415 h 6858002"/>
                  <a:gd name="connsiteX238" fmla="*/ 4118979 w 4572002"/>
                  <a:gd name="connsiteY238" fmla="*/ 3630632 h 6858002"/>
                  <a:gd name="connsiteX239" fmla="*/ 4105453 w 4572002"/>
                  <a:gd name="connsiteY239" fmla="*/ 3606817 h 6858002"/>
                  <a:gd name="connsiteX240" fmla="*/ 4095707 w 4572002"/>
                  <a:gd name="connsiteY240" fmla="*/ 3587174 h 6858002"/>
                  <a:gd name="connsiteX241" fmla="*/ 4093355 w 4572002"/>
                  <a:gd name="connsiteY241" fmla="*/ 3574408 h 6858002"/>
                  <a:gd name="connsiteX242" fmla="*/ 4098434 w 4572002"/>
                  <a:gd name="connsiteY242" fmla="*/ 3562321 h 6858002"/>
                  <a:gd name="connsiteX243" fmla="*/ 4110977 w 4572002"/>
                  <a:gd name="connsiteY243" fmla="*/ 3544714 h 6858002"/>
                  <a:gd name="connsiteX244" fmla="*/ 4133076 w 4572002"/>
                  <a:gd name="connsiteY244" fmla="*/ 3489468 h 6858002"/>
                  <a:gd name="connsiteX245" fmla="*/ 4180703 w 4572002"/>
                  <a:gd name="connsiteY245" fmla="*/ 3172655 h 6858002"/>
                  <a:gd name="connsiteX246" fmla="*/ 4193158 w 4572002"/>
                  <a:gd name="connsiteY246" fmla="*/ 3077402 h 6858002"/>
                  <a:gd name="connsiteX247" fmla="*/ 4193158 w 4572002"/>
                  <a:gd name="connsiteY247" fmla="*/ 3077401 h 6858002"/>
                  <a:gd name="connsiteX248" fmla="*/ 4181465 w 4572002"/>
                  <a:gd name="connsiteY248" fmla="*/ 2982148 h 6858002"/>
                  <a:gd name="connsiteX249" fmla="*/ 4177881 w 4572002"/>
                  <a:gd name="connsiteY249" fmla="*/ 2947863 h 6858002"/>
                  <a:gd name="connsiteX250" fmla="*/ 4177882 w 4572002"/>
                  <a:gd name="connsiteY250" fmla="*/ 2947858 h 6858002"/>
                  <a:gd name="connsiteX251" fmla="*/ 4185787 w 4572002"/>
                  <a:gd name="connsiteY251" fmla="*/ 2903551 h 6858002"/>
                  <a:gd name="connsiteX252" fmla="*/ 4202421 w 4572002"/>
                  <a:gd name="connsiteY252" fmla="*/ 2848794 h 6858002"/>
                  <a:gd name="connsiteX253" fmla="*/ 4211111 w 4572002"/>
                  <a:gd name="connsiteY253" fmla="*/ 2836173 h 6858002"/>
                  <a:gd name="connsiteX254" fmla="*/ 3726625 w 4572002"/>
                  <a:gd name="connsiteY254" fmla="*/ 1508458 h 6858002"/>
                  <a:gd name="connsiteX255" fmla="*/ 3698531 w 4572002"/>
                  <a:gd name="connsiteY255" fmla="*/ 1596214 h 6858002"/>
                  <a:gd name="connsiteX256" fmla="*/ 3700436 w 4572002"/>
                  <a:gd name="connsiteY256" fmla="*/ 1624981 h 6858002"/>
                  <a:gd name="connsiteX257" fmla="*/ 3757017 w 4572002"/>
                  <a:gd name="connsiteY257" fmla="*/ 1697754 h 6858002"/>
                  <a:gd name="connsiteX258" fmla="*/ 3779686 w 4572002"/>
                  <a:gd name="connsiteY258" fmla="*/ 1733189 h 6858002"/>
                  <a:gd name="connsiteX259" fmla="*/ 3821407 w 4572002"/>
                  <a:gd name="connsiteY259" fmla="*/ 1833776 h 6858002"/>
                  <a:gd name="connsiteX260" fmla="*/ 3829028 w 4572002"/>
                  <a:gd name="connsiteY260" fmla="*/ 1842159 h 6858002"/>
                  <a:gd name="connsiteX261" fmla="*/ 3919519 w 4572002"/>
                  <a:gd name="connsiteY261" fmla="*/ 1916455 h 6858002"/>
                  <a:gd name="connsiteX262" fmla="*/ 3934949 w 4572002"/>
                  <a:gd name="connsiteY262" fmla="*/ 1933220 h 6858002"/>
                  <a:gd name="connsiteX263" fmla="*/ 3958954 w 4572002"/>
                  <a:gd name="connsiteY263" fmla="*/ 1953414 h 6858002"/>
                  <a:gd name="connsiteX264" fmla="*/ 4005437 w 4572002"/>
                  <a:gd name="connsiteY264" fmla="*/ 2016470 h 6858002"/>
                  <a:gd name="connsiteX265" fmla="*/ 4020296 w 4572002"/>
                  <a:gd name="connsiteY265" fmla="*/ 2094579 h 6858002"/>
                  <a:gd name="connsiteX266" fmla="*/ 4042967 w 4572002"/>
                  <a:gd name="connsiteY266" fmla="*/ 2188880 h 6858002"/>
                  <a:gd name="connsiteX267" fmla="*/ 4058207 w 4572002"/>
                  <a:gd name="connsiteY267" fmla="*/ 2228315 h 6858002"/>
                  <a:gd name="connsiteX268" fmla="*/ 4087164 w 4572002"/>
                  <a:gd name="connsiteY268" fmla="*/ 2334045 h 6858002"/>
                  <a:gd name="connsiteX269" fmla="*/ 4111549 w 4572002"/>
                  <a:gd name="connsiteY269" fmla="*/ 2409486 h 6858002"/>
                  <a:gd name="connsiteX270" fmla="*/ 4128650 w 4572002"/>
                  <a:gd name="connsiteY270" fmla="*/ 2435913 h 6858002"/>
                  <a:gd name="connsiteX271" fmla="*/ 4134481 w 4572002"/>
                  <a:gd name="connsiteY271" fmla="*/ 2463018 h 6858002"/>
                  <a:gd name="connsiteX272" fmla="*/ 4125839 w 4572002"/>
                  <a:gd name="connsiteY272" fmla="*/ 2518262 h 6858002"/>
                  <a:gd name="connsiteX273" fmla="*/ 4125838 w 4572002"/>
                  <a:gd name="connsiteY273" fmla="*/ 2518264 h 6858002"/>
                  <a:gd name="connsiteX274" fmla="*/ 4122194 w 4572002"/>
                  <a:gd name="connsiteY274" fmla="*/ 2545006 h 6858002"/>
                  <a:gd name="connsiteX275" fmla="*/ 4122194 w 4572002"/>
                  <a:gd name="connsiteY275" fmla="*/ 2545007 h 6858002"/>
                  <a:gd name="connsiteX276" fmla="*/ 4126408 w 4572002"/>
                  <a:gd name="connsiteY276" fmla="*/ 2571035 h 6858002"/>
                  <a:gd name="connsiteX277" fmla="*/ 4199563 w 4572002"/>
                  <a:gd name="connsiteY277" fmla="*/ 2668002 h 6858002"/>
                  <a:gd name="connsiteX278" fmla="*/ 4247953 w 4572002"/>
                  <a:gd name="connsiteY278" fmla="*/ 2745349 h 6858002"/>
                  <a:gd name="connsiteX279" fmla="*/ 4247954 w 4572002"/>
                  <a:gd name="connsiteY279" fmla="*/ 2745352 h 6858002"/>
                  <a:gd name="connsiteX280" fmla="*/ 4253873 w 4572002"/>
                  <a:gd name="connsiteY280" fmla="*/ 2778006 h 6858002"/>
                  <a:gd name="connsiteX281" fmla="*/ 4253453 w 4572002"/>
                  <a:gd name="connsiteY281" fmla="*/ 2785440 h 6858002"/>
                  <a:gd name="connsiteX282" fmla="*/ 4243374 w 4572002"/>
                  <a:gd name="connsiteY282" fmla="*/ 2811780 h 6858002"/>
                  <a:gd name="connsiteX283" fmla="*/ 4243371 w 4572002"/>
                  <a:gd name="connsiteY283" fmla="*/ 2811787 h 6858002"/>
                  <a:gd name="connsiteX284" fmla="*/ 4243372 w 4572002"/>
                  <a:gd name="connsiteY284" fmla="*/ 2811787 h 6858002"/>
                  <a:gd name="connsiteX285" fmla="*/ 4243374 w 4572002"/>
                  <a:gd name="connsiteY285" fmla="*/ 2811780 h 6858002"/>
                  <a:gd name="connsiteX286" fmla="*/ 4253025 w 4572002"/>
                  <a:gd name="connsiteY286" fmla="*/ 2793023 h 6858002"/>
                  <a:gd name="connsiteX287" fmla="*/ 4253453 w 4572002"/>
                  <a:gd name="connsiteY287" fmla="*/ 2785440 h 6858002"/>
                  <a:gd name="connsiteX288" fmla="*/ 4254654 w 4572002"/>
                  <a:gd name="connsiteY288" fmla="*/ 2782305 h 6858002"/>
                  <a:gd name="connsiteX289" fmla="*/ 4253873 w 4572002"/>
                  <a:gd name="connsiteY289" fmla="*/ 2778006 h 6858002"/>
                  <a:gd name="connsiteX290" fmla="*/ 4254284 w 4572002"/>
                  <a:gd name="connsiteY290" fmla="*/ 2770758 h 6858002"/>
                  <a:gd name="connsiteX291" fmla="*/ 4247954 w 4572002"/>
                  <a:gd name="connsiteY291" fmla="*/ 2745352 h 6858002"/>
                  <a:gd name="connsiteX292" fmla="*/ 4247953 w 4572002"/>
                  <a:gd name="connsiteY292" fmla="*/ 2745348 h 6858002"/>
                  <a:gd name="connsiteX293" fmla="*/ 4199563 w 4572002"/>
                  <a:gd name="connsiteY293" fmla="*/ 2668001 h 6858002"/>
                  <a:gd name="connsiteX294" fmla="*/ 4126408 w 4572002"/>
                  <a:gd name="connsiteY294" fmla="*/ 2571034 h 6858002"/>
                  <a:gd name="connsiteX295" fmla="*/ 4122194 w 4572002"/>
                  <a:gd name="connsiteY295" fmla="*/ 2545007 h 6858002"/>
                  <a:gd name="connsiteX296" fmla="*/ 4125838 w 4572002"/>
                  <a:gd name="connsiteY296" fmla="*/ 2518265 h 6858002"/>
                  <a:gd name="connsiteX297" fmla="*/ 4125839 w 4572002"/>
                  <a:gd name="connsiteY297" fmla="*/ 2518262 h 6858002"/>
                  <a:gd name="connsiteX298" fmla="*/ 4132419 w 4572002"/>
                  <a:gd name="connsiteY298" fmla="*/ 2490551 h 6858002"/>
                  <a:gd name="connsiteX299" fmla="*/ 4134481 w 4572002"/>
                  <a:gd name="connsiteY299" fmla="*/ 2463018 h 6858002"/>
                  <a:gd name="connsiteX300" fmla="*/ 4134481 w 4572002"/>
                  <a:gd name="connsiteY300" fmla="*/ 2463017 h 6858002"/>
                  <a:gd name="connsiteX301" fmla="*/ 4111549 w 4572002"/>
                  <a:gd name="connsiteY301" fmla="*/ 2409485 h 6858002"/>
                  <a:gd name="connsiteX302" fmla="*/ 4087164 w 4572002"/>
                  <a:gd name="connsiteY302" fmla="*/ 2334044 h 6858002"/>
                  <a:gd name="connsiteX303" fmla="*/ 4058207 w 4572002"/>
                  <a:gd name="connsiteY303" fmla="*/ 2228314 h 6858002"/>
                  <a:gd name="connsiteX304" fmla="*/ 4042967 w 4572002"/>
                  <a:gd name="connsiteY304" fmla="*/ 2188879 h 6858002"/>
                  <a:gd name="connsiteX305" fmla="*/ 4020296 w 4572002"/>
                  <a:gd name="connsiteY305" fmla="*/ 2094578 h 6858002"/>
                  <a:gd name="connsiteX306" fmla="*/ 4005437 w 4572002"/>
                  <a:gd name="connsiteY306" fmla="*/ 2016469 h 6858002"/>
                  <a:gd name="connsiteX307" fmla="*/ 3958954 w 4572002"/>
                  <a:gd name="connsiteY307" fmla="*/ 1953413 h 6858002"/>
                  <a:gd name="connsiteX308" fmla="*/ 3934949 w 4572002"/>
                  <a:gd name="connsiteY308" fmla="*/ 1933219 h 6858002"/>
                  <a:gd name="connsiteX309" fmla="*/ 3919519 w 4572002"/>
                  <a:gd name="connsiteY309" fmla="*/ 1916454 h 6858002"/>
                  <a:gd name="connsiteX310" fmla="*/ 3829028 w 4572002"/>
                  <a:gd name="connsiteY310" fmla="*/ 1842158 h 6858002"/>
                  <a:gd name="connsiteX311" fmla="*/ 3821407 w 4572002"/>
                  <a:gd name="connsiteY311" fmla="*/ 1833775 h 6858002"/>
                  <a:gd name="connsiteX312" fmla="*/ 3779686 w 4572002"/>
                  <a:gd name="connsiteY312" fmla="*/ 1733188 h 6858002"/>
                  <a:gd name="connsiteX313" fmla="*/ 3757018 w 4572002"/>
                  <a:gd name="connsiteY313" fmla="*/ 1697753 h 6858002"/>
                  <a:gd name="connsiteX314" fmla="*/ 3700436 w 4572002"/>
                  <a:gd name="connsiteY314" fmla="*/ 1624980 h 6858002"/>
                  <a:gd name="connsiteX315" fmla="*/ 3698532 w 4572002"/>
                  <a:gd name="connsiteY315" fmla="*/ 1596213 h 6858002"/>
                  <a:gd name="connsiteX316" fmla="*/ 3745230 w 4572002"/>
                  <a:gd name="connsiteY316" fmla="*/ 1459073 h 6858002"/>
                  <a:gd name="connsiteX317" fmla="*/ 3745229 w 4572002"/>
                  <a:gd name="connsiteY317" fmla="*/ 1459074 h 6858002"/>
                  <a:gd name="connsiteX318" fmla="*/ 3736012 w 4572002"/>
                  <a:gd name="connsiteY318" fmla="*/ 1481572 h 6858002"/>
                  <a:gd name="connsiteX319" fmla="*/ 3764423 w 4572002"/>
                  <a:gd name="connsiteY319" fmla="*/ 1268758 h 6858002"/>
                  <a:gd name="connsiteX320" fmla="*/ 3769590 w 4572002"/>
                  <a:gd name="connsiteY320" fmla="*/ 1286070 h 6858002"/>
                  <a:gd name="connsiteX321" fmla="*/ 3791927 w 4572002"/>
                  <a:gd name="connsiteY321" fmla="*/ 1350628 h 6858002"/>
                  <a:gd name="connsiteX322" fmla="*/ 3786333 w 4572002"/>
                  <a:gd name="connsiteY322" fmla="*/ 1413840 h 6858002"/>
                  <a:gd name="connsiteX323" fmla="*/ 3791928 w 4572002"/>
                  <a:gd name="connsiteY323" fmla="*/ 1350627 h 6858002"/>
                  <a:gd name="connsiteX324" fmla="*/ 3769590 w 4572002"/>
                  <a:gd name="connsiteY324" fmla="*/ 1286069 h 6858002"/>
                  <a:gd name="connsiteX325" fmla="*/ 3706152 w 4572002"/>
                  <a:gd name="connsiteY325" fmla="*/ 773035 h 6858002"/>
                  <a:gd name="connsiteX326" fmla="*/ 3706152 w 4572002"/>
                  <a:gd name="connsiteY326" fmla="*/ 773036 h 6858002"/>
                  <a:gd name="connsiteX327" fmla="*/ 3714152 w 4572002"/>
                  <a:gd name="connsiteY327" fmla="*/ 854380 h 6858002"/>
                  <a:gd name="connsiteX328" fmla="*/ 3745205 w 4572002"/>
                  <a:gd name="connsiteY328" fmla="*/ 915344 h 6858002"/>
                  <a:gd name="connsiteX329" fmla="*/ 3755683 w 4572002"/>
                  <a:gd name="connsiteY329" fmla="*/ 927156 h 6858002"/>
                  <a:gd name="connsiteX330" fmla="*/ 3752063 w 4572002"/>
                  <a:gd name="connsiteY330" fmla="*/ 1097088 h 6858002"/>
                  <a:gd name="connsiteX331" fmla="*/ 3747681 w 4572002"/>
                  <a:gd name="connsiteY331" fmla="*/ 1123186 h 6858002"/>
                  <a:gd name="connsiteX332" fmla="*/ 3772400 w 4572002"/>
                  <a:gd name="connsiteY332" fmla="*/ 1184029 h 6858002"/>
                  <a:gd name="connsiteX333" fmla="*/ 3747682 w 4572002"/>
                  <a:gd name="connsiteY333" fmla="*/ 1123185 h 6858002"/>
                  <a:gd name="connsiteX334" fmla="*/ 3752064 w 4572002"/>
                  <a:gd name="connsiteY334" fmla="*/ 1097087 h 6858002"/>
                  <a:gd name="connsiteX335" fmla="*/ 3755684 w 4572002"/>
                  <a:gd name="connsiteY335" fmla="*/ 927155 h 6858002"/>
                  <a:gd name="connsiteX336" fmla="*/ 3745206 w 4572002"/>
                  <a:gd name="connsiteY336" fmla="*/ 915343 h 6858002"/>
                  <a:gd name="connsiteX337" fmla="*/ 3714152 w 4572002"/>
                  <a:gd name="connsiteY337" fmla="*/ 854379 h 6858002"/>
                  <a:gd name="connsiteX338" fmla="*/ 3761553 w 4572002"/>
                  <a:gd name="connsiteY338" fmla="*/ 517851 h 6858002"/>
                  <a:gd name="connsiteX339" fmla="*/ 3752635 w 4572002"/>
                  <a:gd name="connsiteY339" fmla="*/ 556048 h 6858002"/>
                  <a:gd name="connsiteX340" fmla="*/ 3746157 w 4572002"/>
                  <a:gd name="connsiteY340" fmla="*/ 580051 h 6858002"/>
                  <a:gd name="connsiteX341" fmla="*/ 3742776 w 4572002"/>
                  <a:gd name="connsiteY341" fmla="*/ 642538 h 6858002"/>
                  <a:gd name="connsiteX342" fmla="*/ 3730253 w 4572002"/>
                  <a:gd name="connsiteY342" fmla="*/ 694928 h 6858002"/>
                  <a:gd name="connsiteX343" fmla="*/ 3742777 w 4572002"/>
                  <a:gd name="connsiteY343" fmla="*/ 642537 h 6858002"/>
                  <a:gd name="connsiteX344" fmla="*/ 3746158 w 4572002"/>
                  <a:gd name="connsiteY344" fmla="*/ 580050 h 6858002"/>
                  <a:gd name="connsiteX345" fmla="*/ 3752636 w 4572002"/>
                  <a:gd name="connsiteY345" fmla="*/ 556047 h 6858002"/>
                  <a:gd name="connsiteX346" fmla="*/ 3774848 w 4572002"/>
                  <a:gd name="connsiteY346" fmla="*/ 298169 h 6858002"/>
                  <a:gd name="connsiteX347" fmla="*/ 3760065 w 4572002"/>
                  <a:gd name="connsiteY347" fmla="*/ 313534 h 6858002"/>
                  <a:gd name="connsiteX348" fmla="*/ 3759493 w 4572002"/>
                  <a:gd name="connsiteY348" fmla="*/ 338871 h 6858002"/>
                  <a:gd name="connsiteX349" fmla="*/ 3759500 w 4572002"/>
                  <a:gd name="connsiteY349" fmla="*/ 338900 h 6858002"/>
                  <a:gd name="connsiteX350" fmla="*/ 3769400 w 4572002"/>
                  <a:gd name="connsiteY350" fmla="*/ 395640 h 6858002"/>
                  <a:gd name="connsiteX351" fmla="*/ 3765590 w 4572002"/>
                  <a:gd name="connsiteY351" fmla="*/ 367328 h 6858002"/>
                  <a:gd name="connsiteX352" fmla="*/ 3759500 w 4572002"/>
                  <a:gd name="connsiteY352" fmla="*/ 338900 h 6858002"/>
                  <a:gd name="connsiteX353" fmla="*/ 3759494 w 4572002"/>
                  <a:gd name="connsiteY353" fmla="*/ 338870 h 6858002"/>
                  <a:gd name="connsiteX354" fmla="*/ 3760066 w 4572002"/>
                  <a:gd name="connsiteY354" fmla="*/ 313533 h 6858002"/>
                  <a:gd name="connsiteX355" fmla="*/ 3782393 w 4572002"/>
                  <a:gd name="connsiteY355" fmla="*/ 281568 h 6858002"/>
                  <a:gd name="connsiteX356" fmla="*/ 3777498 w 4572002"/>
                  <a:gd name="connsiteY356" fmla="*/ 295415 h 6858002"/>
                  <a:gd name="connsiteX357" fmla="*/ 3777499 w 4572002"/>
                  <a:gd name="connsiteY357" fmla="*/ 295415 h 6858002"/>
                  <a:gd name="connsiteX358" fmla="*/ 3769073 w 4572002"/>
                  <a:gd name="connsiteY358" fmla="*/ 24486 h 6858002"/>
                  <a:gd name="connsiteX359" fmla="*/ 3766810 w 4572002"/>
                  <a:gd name="connsiteY359" fmla="*/ 74129 h 6858002"/>
                  <a:gd name="connsiteX360" fmla="*/ 3772734 w 4572002"/>
                  <a:gd name="connsiteY360" fmla="*/ 125861 h 6858002"/>
                  <a:gd name="connsiteX361" fmla="*/ 3777129 w 4572002"/>
                  <a:gd name="connsiteY361" fmla="*/ 153387 h 6858002"/>
                  <a:gd name="connsiteX362" fmla="*/ 3785402 w 4572002"/>
                  <a:gd name="connsiteY362" fmla="*/ 228944 h 6858002"/>
                  <a:gd name="connsiteX363" fmla="*/ 3780943 w 4572002"/>
                  <a:gd name="connsiteY363" fmla="*/ 177271 h 6858002"/>
                  <a:gd name="connsiteX364" fmla="*/ 3777129 w 4572002"/>
                  <a:gd name="connsiteY364" fmla="*/ 153387 h 6858002"/>
                  <a:gd name="connsiteX365" fmla="*/ 3776930 w 4572002"/>
                  <a:gd name="connsiteY365" fmla="*/ 151569 h 6858002"/>
                  <a:gd name="connsiteX366" fmla="*/ 3766811 w 4572002"/>
                  <a:gd name="connsiteY366" fmla="*/ 74129 h 6858002"/>
                  <a:gd name="connsiteX367" fmla="*/ 3766492 w 4572002"/>
                  <a:gd name="connsiteY367" fmla="*/ 0 h 6858002"/>
                  <a:gd name="connsiteX368" fmla="*/ 4230600 w 4572002"/>
                  <a:gd name="connsiteY368" fmla="*/ 0 h 6858002"/>
                  <a:gd name="connsiteX369" fmla="*/ 4229473 w 4572002"/>
                  <a:gd name="connsiteY369" fmla="*/ 2817 h 6858002"/>
                  <a:gd name="connsiteX370" fmla="*/ 4215375 w 4572002"/>
                  <a:gd name="connsiteY370" fmla="*/ 63587 h 6858002"/>
                  <a:gd name="connsiteX371" fmla="*/ 4201468 w 4572002"/>
                  <a:gd name="connsiteY371" fmla="*/ 176939 h 6858002"/>
                  <a:gd name="connsiteX372" fmla="*/ 4193466 w 4572002"/>
                  <a:gd name="connsiteY372" fmla="*/ 200182 h 6858002"/>
                  <a:gd name="connsiteX373" fmla="*/ 4155554 w 4572002"/>
                  <a:gd name="connsiteY373" fmla="*/ 340774 h 6858002"/>
                  <a:gd name="connsiteX374" fmla="*/ 4156319 w 4572002"/>
                  <a:gd name="connsiteY374" fmla="*/ 453364 h 6858002"/>
                  <a:gd name="connsiteX375" fmla="*/ 4158033 w 4572002"/>
                  <a:gd name="connsiteY375" fmla="*/ 462126 h 6858002"/>
                  <a:gd name="connsiteX376" fmla="*/ 4170605 w 4572002"/>
                  <a:gd name="connsiteY376" fmla="*/ 505182 h 6858002"/>
                  <a:gd name="connsiteX377" fmla="*/ 4167177 w 4572002"/>
                  <a:gd name="connsiteY377" fmla="*/ 571860 h 6858002"/>
                  <a:gd name="connsiteX378" fmla="*/ 4149840 w 4572002"/>
                  <a:gd name="connsiteY378" fmla="*/ 617772 h 6858002"/>
                  <a:gd name="connsiteX379" fmla="*/ 4149078 w 4572002"/>
                  <a:gd name="connsiteY379" fmla="*/ 674923 h 6858002"/>
                  <a:gd name="connsiteX380" fmla="*/ 4159937 w 4572002"/>
                  <a:gd name="connsiteY380" fmla="*/ 740268 h 6858002"/>
                  <a:gd name="connsiteX381" fmla="*/ 4162223 w 4572002"/>
                  <a:gd name="connsiteY381" fmla="*/ 769605 h 6858002"/>
                  <a:gd name="connsiteX382" fmla="*/ 4184703 w 4572002"/>
                  <a:gd name="connsiteY382" fmla="*/ 850189 h 6858002"/>
                  <a:gd name="connsiteX383" fmla="*/ 4179179 w 4572002"/>
                  <a:gd name="connsiteY383" fmla="*/ 898198 h 6858002"/>
                  <a:gd name="connsiteX384" fmla="*/ 4164319 w 4572002"/>
                  <a:gd name="connsiteY384" fmla="*/ 945444 h 6858002"/>
                  <a:gd name="connsiteX385" fmla="*/ 4150030 w 4572002"/>
                  <a:gd name="connsiteY385" fmla="*/ 975733 h 6858002"/>
                  <a:gd name="connsiteX386" fmla="*/ 4139934 w 4572002"/>
                  <a:gd name="connsiteY386" fmla="*/ 1036887 h 6858002"/>
                  <a:gd name="connsiteX387" fmla="*/ 4141458 w 4572002"/>
                  <a:gd name="connsiteY387" fmla="*/ 1048125 h 6858002"/>
                  <a:gd name="connsiteX388" fmla="*/ 4154032 w 4572002"/>
                  <a:gd name="connsiteY388" fmla="*/ 1230633 h 6858002"/>
                  <a:gd name="connsiteX389" fmla="*/ 4174225 w 4572002"/>
                  <a:gd name="connsiteY389" fmla="*/ 1303024 h 6858002"/>
                  <a:gd name="connsiteX390" fmla="*/ 4176701 w 4572002"/>
                  <a:gd name="connsiteY390" fmla="*/ 1318456 h 6858002"/>
                  <a:gd name="connsiteX391" fmla="*/ 4199372 w 4572002"/>
                  <a:gd name="connsiteY391" fmla="*/ 1472575 h 6858002"/>
                  <a:gd name="connsiteX392" fmla="*/ 4200325 w 4572002"/>
                  <a:gd name="connsiteY392" fmla="*/ 1489720 h 6858002"/>
                  <a:gd name="connsiteX393" fmla="*/ 4196324 w 4572002"/>
                  <a:gd name="connsiteY393" fmla="*/ 1537537 h 6858002"/>
                  <a:gd name="connsiteX394" fmla="*/ 4237474 w 4572002"/>
                  <a:gd name="connsiteY394" fmla="*/ 1650317 h 6858002"/>
                  <a:gd name="connsiteX395" fmla="*/ 4251572 w 4572002"/>
                  <a:gd name="connsiteY395" fmla="*/ 1763287 h 6858002"/>
                  <a:gd name="connsiteX396" fmla="*/ 4251380 w 4572002"/>
                  <a:gd name="connsiteY396" fmla="*/ 1825393 h 6858002"/>
                  <a:gd name="connsiteX397" fmla="*/ 4261478 w 4572002"/>
                  <a:gd name="connsiteY397" fmla="*/ 1869780 h 6858002"/>
                  <a:gd name="connsiteX398" fmla="*/ 4292149 w 4572002"/>
                  <a:gd name="connsiteY398" fmla="*/ 1978940 h 6858002"/>
                  <a:gd name="connsiteX399" fmla="*/ 4296911 w 4572002"/>
                  <a:gd name="connsiteY399" fmla="*/ 2030378 h 6858002"/>
                  <a:gd name="connsiteX400" fmla="*/ 4307201 w 4572002"/>
                  <a:gd name="connsiteY400" fmla="*/ 2085054 h 6858002"/>
                  <a:gd name="connsiteX401" fmla="*/ 4353302 w 4572002"/>
                  <a:gd name="connsiteY401" fmla="*/ 2220312 h 6858002"/>
                  <a:gd name="connsiteX402" fmla="*/ 4350636 w 4572002"/>
                  <a:gd name="connsiteY402" fmla="*/ 2330806 h 6858002"/>
                  <a:gd name="connsiteX403" fmla="*/ 4351206 w 4572002"/>
                  <a:gd name="connsiteY403" fmla="*/ 2401292 h 6858002"/>
                  <a:gd name="connsiteX404" fmla="*/ 4366446 w 4572002"/>
                  <a:gd name="connsiteY404" fmla="*/ 2485307 h 6858002"/>
                  <a:gd name="connsiteX405" fmla="*/ 4388736 w 4572002"/>
                  <a:gd name="connsiteY405" fmla="*/ 2554079 h 6858002"/>
                  <a:gd name="connsiteX406" fmla="*/ 4406453 w 4572002"/>
                  <a:gd name="connsiteY406" fmla="*/ 2649143 h 6858002"/>
                  <a:gd name="connsiteX407" fmla="*/ 4440554 w 4572002"/>
                  <a:gd name="connsiteY407" fmla="*/ 2743826 h 6858002"/>
                  <a:gd name="connsiteX408" fmla="*/ 4466653 w 4572002"/>
                  <a:gd name="connsiteY408" fmla="*/ 2809930 h 6858002"/>
                  <a:gd name="connsiteX409" fmla="*/ 4489705 w 4572002"/>
                  <a:gd name="connsiteY409" fmla="*/ 2901943 h 6858002"/>
                  <a:gd name="connsiteX410" fmla="*/ 4505897 w 4572002"/>
                  <a:gd name="connsiteY410" fmla="*/ 3042728 h 6858002"/>
                  <a:gd name="connsiteX411" fmla="*/ 4507613 w 4572002"/>
                  <a:gd name="connsiteY411" fmla="*/ 3107500 h 6858002"/>
                  <a:gd name="connsiteX412" fmla="*/ 4545521 w 4572002"/>
                  <a:gd name="connsiteY412" fmla="*/ 3209993 h 6858002"/>
                  <a:gd name="connsiteX413" fmla="*/ 4563811 w 4572002"/>
                  <a:gd name="connsiteY413" fmla="*/ 3253809 h 6858002"/>
                  <a:gd name="connsiteX414" fmla="*/ 4548570 w 4572002"/>
                  <a:gd name="connsiteY414" fmla="*/ 3293244 h 6858002"/>
                  <a:gd name="connsiteX415" fmla="*/ 4531043 w 4572002"/>
                  <a:gd name="connsiteY415" fmla="*/ 3318771 h 6858002"/>
                  <a:gd name="connsiteX416" fmla="*/ 4545904 w 4572002"/>
                  <a:gd name="connsiteY416" fmla="*/ 3399546 h 6858002"/>
                  <a:gd name="connsiteX417" fmla="*/ 4561524 w 4572002"/>
                  <a:gd name="connsiteY417" fmla="*/ 3485275 h 6858002"/>
                  <a:gd name="connsiteX418" fmla="*/ 4572002 w 4572002"/>
                  <a:gd name="connsiteY418" fmla="*/ 3546617 h 6858002"/>
                  <a:gd name="connsiteX419" fmla="*/ 4563620 w 4572002"/>
                  <a:gd name="connsiteY419" fmla="*/ 3623201 h 6858002"/>
                  <a:gd name="connsiteX420" fmla="*/ 4560192 w 4572002"/>
                  <a:gd name="connsiteY420" fmla="*/ 3683591 h 6858002"/>
                  <a:gd name="connsiteX421" fmla="*/ 4550476 w 4572002"/>
                  <a:gd name="connsiteY421" fmla="*/ 3732361 h 6858002"/>
                  <a:gd name="connsiteX422" fmla="*/ 4544759 w 4572002"/>
                  <a:gd name="connsiteY422" fmla="*/ 3749506 h 6858002"/>
                  <a:gd name="connsiteX423" fmla="*/ 4500182 w 4572002"/>
                  <a:gd name="connsiteY423" fmla="*/ 3885338 h 6858002"/>
                  <a:gd name="connsiteX424" fmla="*/ 4464557 w 4572002"/>
                  <a:gd name="connsiteY424" fmla="*/ 4030503 h 6858002"/>
                  <a:gd name="connsiteX425" fmla="*/ 4487039 w 4572002"/>
                  <a:gd name="connsiteY425" fmla="*/ 4124614 h 6858002"/>
                  <a:gd name="connsiteX426" fmla="*/ 4486656 w 4572002"/>
                  <a:gd name="connsiteY426" fmla="*/ 4159667 h 6858002"/>
                  <a:gd name="connsiteX427" fmla="*/ 4491801 w 4572002"/>
                  <a:gd name="connsiteY427" fmla="*/ 4320837 h 6858002"/>
                  <a:gd name="connsiteX428" fmla="*/ 4497325 w 4572002"/>
                  <a:gd name="connsiteY428" fmla="*/ 4349222 h 6858002"/>
                  <a:gd name="connsiteX429" fmla="*/ 4474653 w 4572002"/>
                  <a:gd name="connsiteY429" fmla="*/ 4502579 h 6858002"/>
                  <a:gd name="connsiteX430" fmla="*/ 4470844 w 4572002"/>
                  <a:gd name="connsiteY430" fmla="*/ 4558207 h 6858002"/>
                  <a:gd name="connsiteX431" fmla="*/ 4464557 w 4572002"/>
                  <a:gd name="connsiteY431" fmla="*/ 4609452 h 6858002"/>
                  <a:gd name="connsiteX432" fmla="*/ 4463033 w 4572002"/>
                  <a:gd name="connsiteY432" fmla="*/ 4681083 h 6858002"/>
                  <a:gd name="connsiteX433" fmla="*/ 4465891 w 4572002"/>
                  <a:gd name="connsiteY433" fmla="*/ 4755381 h 6858002"/>
                  <a:gd name="connsiteX434" fmla="*/ 4465319 w 4572002"/>
                  <a:gd name="connsiteY434" fmla="*/ 4838250 h 6858002"/>
                  <a:gd name="connsiteX435" fmla="*/ 4460367 w 4572002"/>
                  <a:gd name="connsiteY435" fmla="*/ 4871019 h 6858002"/>
                  <a:gd name="connsiteX436" fmla="*/ 4463795 w 4572002"/>
                  <a:gd name="connsiteY436" fmla="*/ 4959602 h 6858002"/>
                  <a:gd name="connsiteX437" fmla="*/ 4458082 w 4572002"/>
                  <a:gd name="connsiteY437" fmla="*/ 5006086 h 6858002"/>
                  <a:gd name="connsiteX438" fmla="*/ 4456937 w 4572002"/>
                  <a:gd name="connsiteY438" fmla="*/ 5082670 h 6858002"/>
                  <a:gd name="connsiteX439" fmla="*/ 4455603 w 4572002"/>
                  <a:gd name="connsiteY439" fmla="*/ 5107627 h 6858002"/>
                  <a:gd name="connsiteX440" fmla="*/ 4454840 w 4572002"/>
                  <a:gd name="connsiteY440" fmla="*/ 5129916 h 6858002"/>
                  <a:gd name="connsiteX441" fmla="*/ 4470464 w 4572002"/>
                  <a:gd name="connsiteY441" fmla="*/ 5206308 h 6858002"/>
                  <a:gd name="connsiteX442" fmla="*/ 4471415 w 4572002"/>
                  <a:gd name="connsiteY442" fmla="*/ 5274129 h 6858002"/>
                  <a:gd name="connsiteX443" fmla="*/ 4483990 w 4572002"/>
                  <a:gd name="connsiteY443" fmla="*/ 5393005 h 6858002"/>
                  <a:gd name="connsiteX444" fmla="*/ 4479607 w 4572002"/>
                  <a:gd name="connsiteY444" fmla="*/ 5419295 h 6858002"/>
                  <a:gd name="connsiteX445" fmla="*/ 4477894 w 4572002"/>
                  <a:gd name="connsiteY445" fmla="*/ 5501594 h 6858002"/>
                  <a:gd name="connsiteX446" fmla="*/ 4476560 w 4572002"/>
                  <a:gd name="connsiteY446" fmla="*/ 5548460 h 6858002"/>
                  <a:gd name="connsiteX447" fmla="*/ 4485703 w 4572002"/>
                  <a:gd name="connsiteY447" fmla="*/ 5606372 h 6858002"/>
                  <a:gd name="connsiteX448" fmla="*/ 4505134 w 4572002"/>
                  <a:gd name="connsiteY448" fmla="*/ 5706959 h 6858002"/>
                  <a:gd name="connsiteX449" fmla="*/ 4508183 w 4572002"/>
                  <a:gd name="connsiteY449" fmla="*/ 5733440 h 6858002"/>
                  <a:gd name="connsiteX450" fmla="*/ 4517519 w 4572002"/>
                  <a:gd name="connsiteY450" fmla="*/ 5781830 h 6858002"/>
                  <a:gd name="connsiteX451" fmla="*/ 4519234 w 4572002"/>
                  <a:gd name="connsiteY451" fmla="*/ 5790592 h 6858002"/>
                  <a:gd name="connsiteX452" fmla="*/ 4542855 w 4572002"/>
                  <a:gd name="connsiteY452" fmla="*/ 5864318 h 6858002"/>
                  <a:gd name="connsiteX453" fmla="*/ 4544759 w 4572002"/>
                  <a:gd name="connsiteY453" fmla="*/ 5902610 h 6858002"/>
                  <a:gd name="connsiteX454" fmla="*/ 4544951 w 4572002"/>
                  <a:gd name="connsiteY454" fmla="*/ 6012723 h 6858002"/>
                  <a:gd name="connsiteX455" fmla="*/ 4541332 w 4572002"/>
                  <a:gd name="connsiteY455" fmla="*/ 6059397 h 6858002"/>
                  <a:gd name="connsiteX456" fmla="*/ 4527426 w 4572002"/>
                  <a:gd name="connsiteY456" fmla="*/ 6171605 h 6858002"/>
                  <a:gd name="connsiteX457" fmla="*/ 4520568 w 4572002"/>
                  <a:gd name="connsiteY457" fmla="*/ 6242093 h 6858002"/>
                  <a:gd name="connsiteX458" fmla="*/ 4509706 w 4572002"/>
                  <a:gd name="connsiteY458" fmla="*/ 6323058 h 6858002"/>
                  <a:gd name="connsiteX459" fmla="*/ 4502848 w 4572002"/>
                  <a:gd name="connsiteY459" fmla="*/ 6415833 h 6858002"/>
                  <a:gd name="connsiteX460" fmla="*/ 4482084 w 4572002"/>
                  <a:gd name="connsiteY460" fmla="*/ 6584812 h 6858002"/>
                  <a:gd name="connsiteX461" fmla="*/ 4460557 w 4572002"/>
                  <a:gd name="connsiteY461" fmla="*/ 6748458 h 6858002"/>
                  <a:gd name="connsiteX462" fmla="*/ 4441507 w 4572002"/>
                  <a:gd name="connsiteY462" fmla="*/ 6815516 h 6858002"/>
                  <a:gd name="connsiteX463" fmla="*/ 4431806 w 4572002"/>
                  <a:gd name="connsiteY463" fmla="*/ 6858001 h 6858002"/>
                  <a:gd name="connsiteX464" fmla="*/ 4259554 w 4572002"/>
                  <a:gd name="connsiteY464" fmla="*/ 6858001 h 6858002"/>
                  <a:gd name="connsiteX465" fmla="*/ 4259554 w 4572002"/>
                  <a:gd name="connsiteY465" fmla="*/ 6858002 h 6858002"/>
                  <a:gd name="connsiteX466" fmla="*/ 0 w 4572002"/>
                  <a:gd name="connsiteY466" fmla="*/ 6858002 h 6858002"/>
                  <a:gd name="connsiteX467" fmla="*/ 0 w 4572002"/>
                  <a:gd name="connsiteY467" fmla="*/ 2 h 6858002"/>
                  <a:gd name="connsiteX468" fmla="*/ 3766492 w 4572002"/>
                  <a:gd name="connsiteY468" fmla="*/ 1 h 6858002"/>
                  <a:gd name="connsiteX469" fmla="*/ 3769210 w 4572002"/>
                  <a:gd name="connsiteY469" fmla="*/ 21486 h 6858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  <a:cxn ang="0">
                    <a:pos x="connsiteX354" y="connsiteY354"/>
                  </a:cxn>
                  <a:cxn ang="0">
                    <a:pos x="connsiteX355" y="connsiteY355"/>
                  </a:cxn>
                  <a:cxn ang="0">
                    <a:pos x="connsiteX356" y="connsiteY356"/>
                  </a:cxn>
                  <a:cxn ang="0">
                    <a:pos x="connsiteX357" y="connsiteY357"/>
                  </a:cxn>
                  <a:cxn ang="0">
                    <a:pos x="connsiteX358" y="connsiteY358"/>
                  </a:cxn>
                  <a:cxn ang="0">
                    <a:pos x="connsiteX359" y="connsiteY359"/>
                  </a:cxn>
                  <a:cxn ang="0">
                    <a:pos x="connsiteX360" y="connsiteY360"/>
                  </a:cxn>
                  <a:cxn ang="0">
                    <a:pos x="connsiteX361" y="connsiteY361"/>
                  </a:cxn>
                  <a:cxn ang="0">
                    <a:pos x="connsiteX362" y="connsiteY362"/>
                  </a:cxn>
                  <a:cxn ang="0">
                    <a:pos x="connsiteX363" y="connsiteY363"/>
                  </a:cxn>
                  <a:cxn ang="0">
                    <a:pos x="connsiteX364" y="connsiteY364"/>
                  </a:cxn>
                  <a:cxn ang="0">
                    <a:pos x="connsiteX365" y="connsiteY365"/>
                  </a:cxn>
                  <a:cxn ang="0">
                    <a:pos x="connsiteX366" y="connsiteY366"/>
                  </a:cxn>
                  <a:cxn ang="0">
                    <a:pos x="connsiteX367" y="connsiteY367"/>
                  </a:cxn>
                  <a:cxn ang="0">
                    <a:pos x="connsiteX368" y="connsiteY368"/>
                  </a:cxn>
                  <a:cxn ang="0">
                    <a:pos x="connsiteX369" y="connsiteY369"/>
                  </a:cxn>
                  <a:cxn ang="0">
                    <a:pos x="connsiteX370" y="connsiteY370"/>
                  </a:cxn>
                  <a:cxn ang="0">
                    <a:pos x="connsiteX371" y="connsiteY371"/>
                  </a:cxn>
                  <a:cxn ang="0">
                    <a:pos x="connsiteX372" y="connsiteY372"/>
                  </a:cxn>
                  <a:cxn ang="0">
                    <a:pos x="connsiteX373" y="connsiteY373"/>
                  </a:cxn>
                  <a:cxn ang="0">
                    <a:pos x="connsiteX374" y="connsiteY374"/>
                  </a:cxn>
                  <a:cxn ang="0">
                    <a:pos x="connsiteX375" y="connsiteY375"/>
                  </a:cxn>
                  <a:cxn ang="0">
                    <a:pos x="connsiteX376" y="connsiteY376"/>
                  </a:cxn>
                  <a:cxn ang="0">
                    <a:pos x="connsiteX377" y="connsiteY377"/>
                  </a:cxn>
                  <a:cxn ang="0">
                    <a:pos x="connsiteX378" y="connsiteY378"/>
                  </a:cxn>
                  <a:cxn ang="0">
                    <a:pos x="connsiteX379" y="connsiteY379"/>
                  </a:cxn>
                  <a:cxn ang="0">
                    <a:pos x="connsiteX380" y="connsiteY380"/>
                  </a:cxn>
                  <a:cxn ang="0">
                    <a:pos x="connsiteX381" y="connsiteY381"/>
                  </a:cxn>
                  <a:cxn ang="0">
                    <a:pos x="connsiteX382" y="connsiteY382"/>
                  </a:cxn>
                  <a:cxn ang="0">
                    <a:pos x="connsiteX383" y="connsiteY383"/>
                  </a:cxn>
                  <a:cxn ang="0">
                    <a:pos x="connsiteX384" y="connsiteY384"/>
                  </a:cxn>
                  <a:cxn ang="0">
                    <a:pos x="connsiteX385" y="connsiteY385"/>
                  </a:cxn>
                  <a:cxn ang="0">
                    <a:pos x="connsiteX386" y="connsiteY386"/>
                  </a:cxn>
                  <a:cxn ang="0">
                    <a:pos x="connsiteX387" y="connsiteY387"/>
                  </a:cxn>
                  <a:cxn ang="0">
                    <a:pos x="connsiteX388" y="connsiteY388"/>
                  </a:cxn>
                  <a:cxn ang="0">
                    <a:pos x="connsiteX389" y="connsiteY389"/>
                  </a:cxn>
                  <a:cxn ang="0">
                    <a:pos x="connsiteX390" y="connsiteY390"/>
                  </a:cxn>
                  <a:cxn ang="0">
                    <a:pos x="connsiteX391" y="connsiteY391"/>
                  </a:cxn>
                  <a:cxn ang="0">
                    <a:pos x="connsiteX392" y="connsiteY392"/>
                  </a:cxn>
                  <a:cxn ang="0">
                    <a:pos x="connsiteX393" y="connsiteY393"/>
                  </a:cxn>
                  <a:cxn ang="0">
                    <a:pos x="connsiteX394" y="connsiteY394"/>
                  </a:cxn>
                  <a:cxn ang="0">
                    <a:pos x="connsiteX395" y="connsiteY395"/>
                  </a:cxn>
                  <a:cxn ang="0">
                    <a:pos x="connsiteX396" y="connsiteY396"/>
                  </a:cxn>
                  <a:cxn ang="0">
                    <a:pos x="connsiteX397" y="connsiteY397"/>
                  </a:cxn>
                  <a:cxn ang="0">
                    <a:pos x="connsiteX398" y="connsiteY398"/>
                  </a:cxn>
                  <a:cxn ang="0">
                    <a:pos x="connsiteX399" y="connsiteY399"/>
                  </a:cxn>
                  <a:cxn ang="0">
                    <a:pos x="connsiteX400" y="connsiteY400"/>
                  </a:cxn>
                  <a:cxn ang="0">
                    <a:pos x="connsiteX401" y="connsiteY401"/>
                  </a:cxn>
                  <a:cxn ang="0">
                    <a:pos x="connsiteX402" y="connsiteY402"/>
                  </a:cxn>
                  <a:cxn ang="0">
                    <a:pos x="connsiteX403" y="connsiteY403"/>
                  </a:cxn>
                  <a:cxn ang="0">
                    <a:pos x="connsiteX404" y="connsiteY404"/>
                  </a:cxn>
                  <a:cxn ang="0">
                    <a:pos x="connsiteX405" y="connsiteY405"/>
                  </a:cxn>
                  <a:cxn ang="0">
                    <a:pos x="connsiteX406" y="connsiteY406"/>
                  </a:cxn>
                  <a:cxn ang="0">
                    <a:pos x="connsiteX407" y="connsiteY407"/>
                  </a:cxn>
                  <a:cxn ang="0">
                    <a:pos x="connsiteX408" y="connsiteY408"/>
                  </a:cxn>
                  <a:cxn ang="0">
                    <a:pos x="connsiteX409" y="connsiteY409"/>
                  </a:cxn>
                  <a:cxn ang="0">
                    <a:pos x="connsiteX410" y="connsiteY410"/>
                  </a:cxn>
                  <a:cxn ang="0">
                    <a:pos x="connsiteX411" y="connsiteY411"/>
                  </a:cxn>
                  <a:cxn ang="0">
                    <a:pos x="connsiteX412" y="connsiteY412"/>
                  </a:cxn>
                  <a:cxn ang="0">
                    <a:pos x="connsiteX413" y="connsiteY413"/>
                  </a:cxn>
                  <a:cxn ang="0">
                    <a:pos x="connsiteX414" y="connsiteY414"/>
                  </a:cxn>
                  <a:cxn ang="0">
                    <a:pos x="connsiteX415" y="connsiteY415"/>
                  </a:cxn>
                  <a:cxn ang="0">
                    <a:pos x="connsiteX416" y="connsiteY416"/>
                  </a:cxn>
                  <a:cxn ang="0">
                    <a:pos x="connsiteX417" y="connsiteY417"/>
                  </a:cxn>
                  <a:cxn ang="0">
                    <a:pos x="connsiteX418" y="connsiteY418"/>
                  </a:cxn>
                  <a:cxn ang="0">
                    <a:pos x="connsiteX419" y="connsiteY419"/>
                  </a:cxn>
                  <a:cxn ang="0">
                    <a:pos x="connsiteX420" y="connsiteY420"/>
                  </a:cxn>
                  <a:cxn ang="0">
                    <a:pos x="connsiteX421" y="connsiteY421"/>
                  </a:cxn>
                  <a:cxn ang="0">
                    <a:pos x="connsiteX422" y="connsiteY422"/>
                  </a:cxn>
                  <a:cxn ang="0">
                    <a:pos x="connsiteX423" y="connsiteY423"/>
                  </a:cxn>
                  <a:cxn ang="0">
                    <a:pos x="connsiteX424" y="connsiteY424"/>
                  </a:cxn>
                  <a:cxn ang="0">
                    <a:pos x="connsiteX425" y="connsiteY425"/>
                  </a:cxn>
                  <a:cxn ang="0">
                    <a:pos x="connsiteX426" y="connsiteY426"/>
                  </a:cxn>
                  <a:cxn ang="0">
                    <a:pos x="connsiteX427" y="connsiteY427"/>
                  </a:cxn>
                  <a:cxn ang="0">
                    <a:pos x="connsiteX428" y="connsiteY428"/>
                  </a:cxn>
                  <a:cxn ang="0">
                    <a:pos x="connsiteX429" y="connsiteY429"/>
                  </a:cxn>
                  <a:cxn ang="0">
                    <a:pos x="connsiteX430" y="connsiteY430"/>
                  </a:cxn>
                  <a:cxn ang="0">
                    <a:pos x="connsiteX431" y="connsiteY431"/>
                  </a:cxn>
                  <a:cxn ang="0">
                    <a:pos x="connsiteX432" y="connsiteY432"/>
                  </a:cxn>
                  <a:cxn ang="0">
                    <a:pos x="connsiteX433" y="connsiteY433"/>
                  </a:cxn>
                  <a:cxn ang="0">
                    <a:pos x="connsiteX434" y="connsiteY434"/>
                  </a:cxn>
                  <a:cxn ang="0">
                    <a:pos x="connsiteX435" y="connsiteY435"/>
                  </a:cxn>
                  <a:cxn ang="0">
                    <a:pos x="connsiteX436" y="connsiteY436"/>
                  </a:cxn>
                  <a:cxn ang="0">
                    <a:pos x="connsiteX437" y="connsiteY437"/>
                  </a:cxn>
                  <a:cxn ang="0">
                    <a:pos x="connsiteX438" y="connsiteY438"/>
                  </a:cxn>
                  <a:cxn ang="0">
                    <a:pos x="connsiteX439" y="connsiteY439"/>
                  </a:cxn>
                  <a:cxn ang="0">
                    <a:pos x="connsiteX440" y="connsiteY440"/>
                  </a:cxn>
                  <a:cxn ang="0">
                    <a:pos x="connsiteX441" y="connsiteY441"/>
                  </a:cxn>
                  <a:cxn ang="0">
                    <a:pos x="connsiteX442" y="connsiteY442"/>
                  </a:cxn>
                  <a:cxn ang="0">
                    <a:pos x="connsiteX443" y="connsiteY443"/>
                  </a:cxn>
                  <a:cxn ang="0">
                    <a:pos x="connsiteX444" y="connsiteY444"/>
                  </a:cxn>
                  <a:cxn ang="0">
                    <a:pos x="connsiteX445" y="connsiteY445"/>
                  </a:cxn>
                  <a:cxn ang="0">
                    <a:pos x="connsiteX446" y="connsiteY446"/>
                  </a:cxn>
                  <a:cxn ang="0">
                    <a:pos x="connsiteX447" y="connsiteY447"/>
                  </a:cxn>
                  <a:cxn ang="0">
                    <a:pos x="connsiteX448" y="connsiteY448"/>
                  </a:cxn>
                  <a:cxn ang="0">
                    <a:pos x="connsiteX449" y="connsiteY449"/>
                  </a:cxn>
                  <a:cxn ang="0">
                    <a:pos x="connsiteX450" y="connsiteY450"/>
                  </a:cxn>
                  <a:cxn ang="0">
                    <a:pos x="connsiteX451" y="connsiteY451"/>
                  </a:cxn>
                  <a:cxn ang="0">
                    <a:pos x="connsiteX452" y="connsiteY452"/>
                  </a:cxn>
                  <a:cxn ang="0">
                    <a:pos x="connsiteX453" y="connsiteY453"/>
                  </a:cxn>
                  <a:cxn ang="0">
                    <a:pos x="connsiteX454" y="connsiteY454"/>
                  </a:cxn>
                  <a:cxn ang="0">
                    <a:pos x="connsiteX455" y="connsiteY455"/>
                  </a:cxn>
                  <a:cxn ang="0">
                    <a:pos x="connsiteX456" y="connsiteY456"/>
                  </a:cxn>
                  <a:cxn ang="0">
                    <a:pos x="connsiteX457" y="connsiteY457"/>
                  </a:cxn>
                  <a:cxn ang="0">
                    <a:pos x="connsiteX458" y="connsiteY458"/>
                  </a:cxn>
                  <a:cxn ang="0">
                    <a:pos x="connsiteX459" y="connsiteY459"/>
                  </a:cxn>
                  <a:cxn ang="0">
                    <a:pos x="connsiteX460" y="connsiteY460"/>
                  </a:cxn>
                  <a:cxn ang="0">
                    <a:pos x="connsiteX461" y="connsiteY461"/>
                  </a:cxn>
                  <a:cxn ang="0">
                    <a:pos x="connsiteX462" y="connsiteY462"/>
                  </a:cxn>
                  <a:cxn ang="0">
                    <a:pos x="connsiteX463" y="connsiteY463"/>
                  </a:cxn>
                  <a:cxn ang="0">
                    <a:pos x="connsiteX464" y="connsiteY464"/>
                  </a:cxn>
                  <a:cxn ang="0">
                    <a:pos x="connsiteX465" y="connsiteY465"/>
                  </a:cxn>
                  <a:cxn ang="0">
                    <a:pos x="connsiteX466" y="connsiteY466"/>
                  </a:cxn>
                  <a:cxn ang="0">
                    <a:pos x="connsiteX467" y="connsiteY467"/>
                  </a:cxn>
                  <a:cxn ang="0">
                    <a:pos x="connsiteX468" y="connsiteY468"/>
                  </a:cxn>
                  <a:cxn ang="0">
                    <a:pos x="connsiteX469" y="connsiteY469"/>
                  </a:cxn>
                </a:cxnLst>
                <a:rect l="l" t="t" r="r" b="b"/>
                <a:pathLst>
                  <a:path w="4572002" h="6858002">
                    <a:moveTo>
                      <a:pt x="4214994" y="6564620"/>
                    </a:moveTo>
                    <a:lnTo>
                      <a:pt x="4214994" y="6564621"/>
                    </a:lnTo>
                    <a:cubicBezTo>
                      <a:pt x="4225281" y="6575479"/>
                      <a:pt x="4231378" y="6582147"/>
                      <a:pt x="4237474" y="6588626"/>
                    </a:cubicBezTo>
                    <a:lnTo>
                      <a:pt x="4254096" y="6625225"/>
                    </a:lnTo>
                    <a:lnTo>
                      <a:pt x="4247001" y="6662540"/>
                    </a:lnTo>
                    <a:lnTo>
                      <a:pt x="4247000" y="6662541"/>
                    </a:lnTo>
                    <a:lnTo>
                      <a:pt x="4246999" y="6662544"/>
                    </a:lnTo>
                    <a:lnTo>
                      <a:pt x="4235550" y="6683027"/>
                    </a:lnTo>
                    <a:lnTo>
                      <a:pt x="4232403" y="6702976"/>
                    </a:lnTo>
                    <a:lnTo>
                      <a:pt x="4232403" y="6702977"/>
                    </a:lnTo>
                    <a:cubicBezTo>
                      <a:pt x="4232808" y="6716169"/>
                      <a:pt x="4237951" y="6729219"/>
                      <a:pt x="4246238" y="6742553"/>
                    </a:cubicBezTo>
                    <a:lnTo>
                      <a:pt x="4246239" y="6742555"/>
                    </a:lnTo>
                    <a:lnTo>
                      <a:pt x="4265716" y="6812062"/>
                    </a:lnTo>
                    <a:lnTo>
                      <a:pt x="4265717" y="6812064"/>
                    </a:lnTo>
                    <a:lnTo>
                      <a:pt x="4265717" y="6812063"/>
                    </a:lnTo>
                    <a:lnTo>
                      <a:pt x="4265716" y="6812062"/>
                    </a:lnTo>
                    <a:lnTo>
                      <a:pt x="4260942" y="6776800"/>
                    </a:lnTo>
                    <a:lnTo>
                      <a:pt x="4246239" y="6742555"/>
                    </a:lnTo>
                    <a:lnTo>
                      <a:pt x="4246238" y="6742552"/>
                    </a:lnTo>
                    <a:lnTo>
                      <a:pt x="4232403" y="6702976"/>
                    </a:lnTo>
                    <a:lnTo>
                      <a:pt x="4246999" y="6662544"/>
                    </a:lnTo>
                    <a:lnTo>
                      <a:pt x="4247000" y="6662542"/>
                    </a:lnTo>
                    <a:lnTo>
                      <a:pt x="4247001" y="6662540"/>
                    </a:lnTo>
                    <a:lnTo>
                      <a:pt x="4254084" y="6645552"/>
                    </a:lnTo>
                    <a:lnTo>
                      <a:pt x="4254096" y="6625225"/>
                    </a:lnTo>
                    <a:lnTo>
                      <a:pt x="4254096" y="6625224"/>
                    </a:lnTo>
                    <a:cubicBezTo>
                      <a:pt x="4252000" y="6611341"/>
                      <a:pt x="4245951" y="6597578"/>
                      <a:pt x="4237474" y="6588625"/>
                    </a:cubicBezTo>
                    <a:close/>
                    <a:moveTo>
                      <a:pt x="4295315" y="6438981"/>
                    </a:moveTo>
                    <a:lnTo>
                      <a:pt x="4275385" y="6463840"/>
                    </a:lnTo>
                    <a:lnTo>
                      <a:pt x="4275382" y="6463849"/>
                    </a:lnTo>
                    <a:lnTo>
                      <a:pt x="4261587" y="6513012"/>
                    </a:lnTo>
                    <a:lnTo>
                      <a:pt x="4242781" y="6546194"/>
                    </a:lnTo>
                    <a:lnTo>
                      <a:pt x="4242781" y="6546195"/>
                    </a:lnTo>
                    <a:lnTo>
                      <a:pt x="4259120" y="6521804"/>
                    </a:lnTo>
                    <a:lnTo>
                      <a:pt x="4261587" y="6513012"/>
                    </a:lnTo>
                    <a:lnTo>
                      <a:pt x="4264398" y="6508052"/>
                    </a:lnTo>
                    <a:lnTo>
                      <a:pt x="4275382" y="6463849"/>
                    </a:lnTo>
                    <a:lnTo>
                      <a:pt x="4275385" y="6463841"/>
                    </a:lnTo>
                    <a:cubicBezTo>
                      <a:pt x="4278336" y="6451650"/>
                      <a:pt x="4285813" y="6444077"/>
                      <a:pt x="4295315" y="6438981"/>
                    </a:cubicBezTo>
                    <a:close/>
                    <a:moveTo>
                      <a:pt x="4381289" y="6365204"/>
                    </a:moveTo>
                    <a:lnTo>
                      <a:pt x="4380008" y="6387910"/>
                    </a:lnTo>
                    <a:lnTo>
                      <a:pt x="4378243" y="6391549"/>
                    </a:lnTo>
                    <a:lnTo>
                      <a:pt x="4370589" y="6407332"/>
                    </a:lnTo>
                    <a:lnTo>
                      <a:pt x="4370589" y="6407333"/>
                    </a:lnTo>
                    <a:lnTo>
                      <a:pt x="4378243" y="6391549"/>
                    </a:lnTo>
                    <a:lnTo>
                      <a:pt x="4380008" y="6387910"/>
                    </a:lnTo>
                    <a:close/>
                    <a:moveTo>
                      <a:pt x="4142220" y="4221391"/>
                    </a:moveTo>
                    <a:lnTo>
                      <a:pt x="4142220" y="4221392"/>
                    </a:lnTo>
                    <a:cubicBezTo>
                      <a:pt x="4142982" y="4232061"/>
                      <a:pt x="4143172" y="4243873"/>
                      <a:pt x="4147936" y="4253015"/>
                    </a:cubicBezTo>
                    <a:cubicBezTo>
                      <a:pt x="4160129" y="4277402"/>
                      <a:pt x="4175749" y="4300071"/>
                      <a:pt x="4187752" y="4324646"/>
                    </a:cubicBezTo>
                    <a:lnTo>
                      <a:pt x="4196706" y="4363891"/>
                    </a:lnTo>
                    <a:lnTo>
                      <a:pt x="4195944" y="4482004"/>
                    </a:lnTo>
                    <a:cubicBezTo>
                      <a:pt x="4193276" y="4546776"/>
                      <a:pt x="4192704" y="4612500"/>
                      <a:pt x="4135934" y="4659174"/>
                    </a:cubicBezTo>
                    <a:cubicBezTo>
                      <a:pt x="4131362" y="4662986"/>
                      <a:pt x="4128694" y="4671176"/>
                      <a:pt x="4127932" y="4677655"/>
                    </a:cubicBezTo>
                    <a:cubicBezTo>
                      <a:pt x="4124313" y="4707564"/>
                      <a:pt x="4123931" y="4738235"/>
                      <a:pt x="4118025" y="4767764"/>
                    </a:cubicBezTo>
                    <a:cubicBezTo>
                      <a:pt x="4115644" y="4779575"/>
                      <a:pt x="4114835" y="4790387"/>
                      <a:pt x="4116716" y="4800483"/>
                    </a:cubicBezTo>
                    <a:lnTo>
                      <a:pt x="4116716" y="4800484"/>
                    </a:lnTo>
                    <a:cubicBezTo>
                      <a:pt x="4118597" y="4810581"/>
                      <a:pt x="4123170" y="4819964"/>
                      <a:pt x="4131552" y="4828917"/>
                    </a:cubicBezTo>
                    <a:lnTo>
                      <a:pt x="4153733" y="4863343"/>
                    </a:lnTo>
                    <a:lnTo>
                      <a:pt x="4161262" y="4889275"/>
                    </a:lnTo>
                    <a:lnTo>
                      <a:pt x="4159557" y="4912168"/>
                    </a:lnTo>
                    <a:cubicBezTo>
                      <a:pt x="4157842" y="4919978"/>
                      <a:pt x="4157485" y="4927122"/>
                      <a:pt x="4158155" y="4933804"/>
                    </a:cubicBezTo>
                    <a:lnTo>
                      <a:pt x="4158155" y="4933805"/>
                    </a:lnTo>
                    <a:lnTo>
                      <a:pt x="4162914" y="4952673"/>
                    </a:lnTo>
                    <a:lnTo>
                      <a:pt x="4165707" y="4957454"/>
                    </a:lnTo>
                    <a:lnTo>
                      <a:pt x="4166985" y="4961456"/>
                    </a:lnTo>
                    <a:cubicBezTo>
                      <a:pt x="4171496" y="4970097"/>
                      <a:pt x="4177202" y="4978394"/>
                      <a:pt x="4182989" y="4987038"/>
                    </a:cubicBezTo>
                    <a:cubicBezTo>
                      <a:pt x="4194228" y="5003802"/>
                      <a:pt x="4208326" y="5022853"/>
                      <a:pt x="4209468" y="5041522"/>
                    </a:cubicBezTo>
                    <a:cubicBezTo>
                      <a:pt x="4210087" y="5052096"/>
                      <a:pt x="4213005" y="5062300"/>
                      <a:pt x="4216684" y="5072376"/>
                    </a:cubicBezTo>
                    <a:lnTo>
                      <a:pt x="4222587" y="5087441"/>
                    </a:lnTo>
                    <a:lnTo>
                      <a:pt x="4235615" y="5133220"/>
                    </a:lnTo>
                    <a:lnTo>
                      <a:pt x="4235616" y="5133225"/>
                    </a:lnTo>
                    <a:lnTo>
                      <a:pt x="4228901" y="5166113"/>
                    </a:lnTo>
                    <a:lnTo>
                      <a:pt x="4228901" y="5166114"/>
                    </a:lnTo>
                    <a:cubicBezTo>
                      <a:pt x="4228139" y="5167638"/>
                      <a:pt x="4228712" y="5169781"/>
                      <a:pt x="4229593" y="5172091"/>
                    </a:cubicBezTo>
                    <a:lnTo>
                      <a:pt x="4232139" y="5179068"/>
                    </a:lnTo>
                    <a:cubicBezTo>
                      <a:pt x="4235759" y="5196595"/>
                      <a:pt x="4235807" y="5213598"/>
                      <a:pt x="4231973" y="5229434"/>
                    </a:cubicBezTo>
                    <a:lnTo>
                      <a:pt x="4225669" y="5241089"/>
                    </a:lnTo>
                    <a:lnTo>
                      <a:pt x="4208517" y="5272796"/>
                    </a:lnTo>
                    <a:cubicBezTo>
                      <a:pt x="4196871" y="5285441"/>
                      <a:pt x="4189165" y="5298595"/>
                      <a:pt x="4184613" y="5312288"/>
                    </a:cubicBezTo>
                    <a:lnTo>
                      <a:pt x="4183557" y="5321350"/>
                    </a:lnTo>
                    <a:lnTo>
                      <a:pt x="4181083" y="5326163"/>
                    </a:lnTo>
                    <a:lnTo>
                      <a:pt x="4179637" y="5355014"/>
                    </a:lnTo>
                    <a:lnTo>
                      <a:pt x="4179637" y="5355015"/>
                    </a:lnTo>
                    <a:cubicBezTo>
                      <a:pt x="4180286" y="5364883"/>
                      <a:pt x="4181989" y="5375003"/>
                      <a:pt x="4184513" y="5385385"/>
                    </a:cubicBezTo>
                    <a:cubicBezTo>
                      <a:pt x="4187752" y="5398722"/>
                      <a:pt x="4190038" y="5412058"/>
                      <a:pt x="4192704" y="5425583"/>
                    </a:cubicBezTo>
                    <a:cubicBezTo>
                      <a:pt x="4196514" y="5443871"/>
                      <a:pt x="4200516" y="5462352"/>
                      <a:pt x="4204327" y="5480638"/>
                    </a:cubicBezTo>
                    <a:lnTo>
                      <a:pt x="4208850" y="5507668"/>
                    </a:lnTo>
                    <a:lnTo>
                      <a:pt x="4198232" y="5531692"/>
                    </a:lnTo>
                    <a:lnTo>
                      <a:pt x="4198231" y="5531693"/>
                    </a:lnTo>
                    <a:cubicBezTo>
                      <a:pt x="4191181" y="5537600"/>
                      <a:pt x="4187989" y="5542649"/>
                      <a:pt x="4188085" y="5547578"/>
                    </a:cubicBezTo>
                    <a:lnTo>
                      <a:pt x="4188085" y="5547579"/>
                    </a:lnTo>
                    <a:cubicBezTo>
                      <a:pt x="4188180" y="5552508"/>
                      <a:pt x="4191562" y="5557318"/>
                      <a:pt x="4197659" y="5562747"/>
                    </a:cubicBezTo>
                    <a:cubicBezTo>
                      <a:pt x="4240332" y="5600468"/>
                      <a:pt x="4267003" y="5646190"/>
                      <a:pt x="4268907" y="5704484"/>
                    </a:cubicBezTo>
                    <a:cubicBezTo>
                      <a:pt x="4269289" y="5716486"/>
                      <a:pt x="4271954" y="5728679"/>
                      <a:pt x="4274812" y="5740489"/>
                    </a:cubicBezTo>
                    <a:cubicBezTo>
                      <a:pt x="4276527" y="5747729"/>
                      <a:pt x="4278433" y="5756494"/>
                      <a:pt x="4283578" y="5760874"/>
                    </a:cubicBezTo>
                    <a:cubicBezTo>
                      <a:pt x="4322821" y="5794975"/>
                      <a:pt x="4350063" y="5837458"/>
                      <a:pt x="4371973" y="5883752"/>
                    </a:cubicBezTo>
                    <a:lnTo>
                      <a:pt x="4371974" y="5883757"/>
                    </a:lnTo>
                    <a:lnTo>
                      <a:pt x="4389877" y="5935946"/>
                    </a:lnTo>
                    <a:lnTo>
                      <a:pt x="4389878" y="5935950"/>
                    </a:lnTo>
                    <a:lnTo>
                      <a:pt x="4386259" y="5993290"/>
                    </a:lnTo>
                    <a:lnTo>
                      <a:pt x="4386259" y="5993291"/>
                    </a:lnTo>
                    <a:cubicBezTo>
                      <a:pt x="4385116" y="6004531"/>
                      <a:pt x="4385306" y="6017485"/>
                      <a:pt x="4379782" y="6026440"/>
                    </a:cubicBezTo>
                    <a:cubicBezTo>
                      <a:pt x="4362445" y="6054825"/>
                      <a:pt x="4343778" y="6082258"/>
                      <a:pt x="4323583" y="6108738"/>
                    </a:cubicBezTo>
                    <a:cubicBezTo>
                      <a:pt x="4314914" y="6120074"/>
                      <a:pt x="4309961" y="6126884"/>
                      <a:pt x="4309890" y="6133314"/>
                    </a:cubicBezTo>
                    <a:lnTo>
                      <a:pt x="4309890" y="6133315"/>
                    </a:lnTo>
                    <a:lnTo>
                      <a:pt x="4313591" y="6143190"/>
                    </a:lnTo>
                    <a:lnTo>
                      <a:pt x="4325486" y="6155600"/>
                    </a:lnTo>
                    <a:lnTo>
                      <a:pt x="4325488" y="6155603"/>
                    </a:lnTo>
                    <a:cubicBezTo>
                      <a:pt x="4347778" y="6175798"/>
                      <a:pt x="4359398" y="6200945"/>
                      <a:pt x="4364160" y="6228757"/>
                    </a:cubicBezTo>
                    <a:lnTo>
                      <a:pt x="4381497" y="6361540"/>
                    </a:lnTo>
                    <a:lnTo>
                      <a:pt x="4381497" y="6361539"/>
                    </a:lnTo>
                    <a:cubicBezTo>
                      <a:pt x="4377877" y="6317151"/>
                      <a:pt x="4371590" y="6272764"/>
                      <a:pt x="4364160" y="6228756"/>
                    </a:cubicBezTo>
                    <a:cubicBezTo>
                      <a:pt x="4359398" y="6200944"/>
                      <a:pt x="4347778" y="6175797"/>
                      <a:pt x="4325488" y="6155602"/>
                    </a:cubicBezTo>
                    <a:lnTo>
                      <a:pt x="4325486" y="6155600"/>
                    </a:lnTo>
                    <a:lnTo>
                      <a:pt x="4309890" y="6133315"/>
                    </a:lnTo>
                    <a:lnTo>
                      <a:pt x="4323583" y="6108739"/>
                    </a:lnTo>
                    <a:cubicBezTo>
                      <a:pt x="4343778" y="6082259"/>
                      <a:pt x="4362445" y="6054826"/>
                      <a:pt x="4379782" y="6026441"/>
                    </a:cubicBezTo>
                    <a:cubicBezTo>
                      <a:pt x="4385306" y="6017486"/>
                      <a:pt x="4385116" y="6004532"/>
                      <a:pt x="4386259" y="5993292"/>
                    </a:cubicBezTo>
                    <a:lnTo>
                      <a:pt x="4386259" y="5993290"/>
                    </a:lnTo>
                    <a:lnTo>
                      <a:pt x="4389712" y="5964477"/>
                    </a:lnTo>
                    <a:lnTo>
                      <a:pt x="4389878" y="5935950"/>
                    </a:lnTo>
                    <a:lnTo>
                      <a:pt x="4389878" y="5935949"/>
                    </a:lnTo>
                    <a:lnTo>
                      <a:pt x="4389877" y="5935946"/>
                    </a:lnTo>
                    <a:lnTo>
                      <a:pt x="4382997" y="5909351"/>
                    </a:lnTo>
                    <a:lnTo>
                      <a:pt x="4371974" y="5883757"/>
                    </a:lnTo>
                    <a:lnTo>
                      <a:pt x="4371973" y="5883751"/>
                    </a:lnTo>
                    <a:cubicBezTo>
                      <a:pt x="4350063" y="5837457"/>
                      <a:pt x="4322821" y="5794974"/>
                      <a:pt x="4283578" y="5760873"/>
                    </a:cubicBezTo>
                    <a:cubicBezTo>
                      <a:pt x="4278433" y="5756493"/>
                      <a:pt x="4276527" y="5747728"/>
                      <a:pt x="4274812" y="5740488"/>
                    </a:cubicBezTo>
                    <a:cubicBezTo>
                      <a:pt x="4271954" y="5728678"/>
                      <a:pt x="4269289" y="5716485"/>
                      <a:pt x="4268907" y="5704483"/>
                    </a:cubicBezTo>
                    <a:cubicBezTo>
                      <a:pt x="4267003" y="5646189"/>
                      <a:pt x="4240332" y="5600467"/>
                      <a:pt x="4197659" y="5562746"/>
                    </a:cubicBezTo>
                    <a:lnTo>
                      <a:pt x="4188085" y="5547578"/>
                    </a:lnTo>
                    <a:lnTo>
                      <a:pt x="4198231" y="5531694"/>
                    </a:lnTo>
                    <a:lnTo>
                      <a:pt x="4198232" y="5531692"/>
                    </a:lnTo>
                    <a:lnTo>
                      <a:pt x="4206630" y="5520422"/>
                    </a:lnTo>
                    <a:lnTo>
                      <a:pt x="4208850" y="5507668"/>
                    </a:lnTo>
                    <a:lnTo>
                      <a:pt x="4208850" y="5507667"/>
                    </a:lnTo>
                    <a:cubicBezTo>
                      <a:pt x="4208803" y="5498832"/>
                      <a:pt x="4206231" y="5489497"/>
                      <a:pt x="4204327" y="5480637"/>
                    </a:cubicBezTo>
                    <a:cubicBezTo>
                      <a:pt x="4200516" y="5462351"/>
                      <a:pt x="4196514" y="5443870"/>
                      <a:pt x="4192704" y="5425582"/>
                    </a:cubicBezTo>
                    <a:cubicBezTo>
                      <a:pt x="4190038" y="5412057"/>
                      <a:pt x="4187752" y="5398721"/>
                      <a:pt x="4184513" y="5385384"/>
                    </a:cubicBezTo>
                    <a:lnTo>
                      <a:pt x="4179637" y="5355014"/>
                    </a:lnTo>
                    <a:lnTo>
                      <a:pt x="4183557" y="5321350"/>
                    </a:lnTo>
                    <a:lnTo>
                      <a:pt x="4208517" y="5272797"/>
                    </a:lnTo>
                    <a:lnTo>
                      <a:pt x="4225669" y="5241089"/>
                    </a:lnTo>
                    <a:lnTo>
                      <a:pt x="4231973" y="5229433"/>
                    </a:lnTo>
                    <a:lnTo>
                      <a:pt x="4232139" y="5179068"/>
                    </a:lnTo>
                    <a:lnTo>
                      <a:pt x="4232139" y="5179067"/>
                    </a:lnTo>
                    <a:cubicBezTo>
                      <a:pt x="4231663" y="5176876"/>
                      <a:pt x="4230473" y="5174400"/>
                      <a:pt x="4229593" y="5172090"/>
                    </a:cubicBezTo>
                    <a:lnTo>
                      <a:pt x="4228901" y="5166114"/>
                    </a:lnTo>
                    <a:lnTo>
                      <a:pt x="4235616" y="5133225"/>
                    </a:lnTo>
                    <a:lnTo>
                      <a:pt x="4235616" y="5133224"/>
                    </a:lnTo>
                    <a:lnTo>
                      <a:pt x="4235615" y="5133220"/>
                    </a:lnTo>
                    <a:lnTo>
                      <a:pt x="4228473" y="5102461"/>
                    </a:lnTo>
                    <a:lnTo>
                      <a:pt x="4222587" y="5087441"/>
                    </a:lnTo>
                    <a:lnTo>
                      <a:pt x="4222582" y="5087423"/>
                    </a:lnTo>
                    <a:cubicBezTo>
                      <a:pt x="4216496" y="5072411"/>
                      <a:pt x="4210397" y="5057381"/>
                      <a:pt x="4209468" y="5041521"/>
                    </a:cubicBezTo>
                    <a:cubicBezTo>
                      <a:pt x="4208326" y="5022852"/>
                      <a:pt x="4194228" y="5003801"/>
                      <a:pt x="4182989" y="4987037"/>
                    </a:cubicBezTo>
                    <a:lnTo>
                      <a:pt x="4165707" y="4957454"/>
                    </a:lnTo>
                    <a:lnTo>
                      <a:pt x="4158155" y="4933805"/>
                    </a:lnTo>
                    <a:lnTo>
                      <a:pt x="4159557" y="4912169"/>
                    </a:lnTo>
                    <a:cubicBezTo>
                      <a:pt x="4161319" y="4904358"/>
                      <a:pt x="4161831" y="4896714"/>
                      <a:pt x="4161262" y="4889276"/>
                    </a:cubicBezTo>
                    <a:lnTo>
                      <a:pt x="4161262" y="4889275"/>
                    </a:lnTo>
                    <a:lnTo>
                      <a:pt x="4156484" y="4867614"/>
                    </a:lnTo>
                    <a:lnTo>
                      <a:pt x="4153733" y="4863343"/>
                    </a:lnTo>
                    <a:lnTo>
                      <a:pt x="4151983" y="4857317"/>
                    </a:lnTo>
                    <a:cubicBezTo>
                      <a:pt x="4146840" y="4847214"/>
                      <a:pt x="4139839" y="4837703"/>
                      <a:pt x="4131552" y="4828916"/>
                    </a:cubicBezTo>
                    <a:lnTo>
                      <a:pt x="4116716" y="4800483"/>
                    </a:lnTo>
                    <a:lnTo>
                      <a:pt x="4118025" y="4767765"/>
                    </a:lnTo>
                    <a:cubicBezTo>
                      <a:pt x="4123931" y="4738236"/>
                      <a:pt x="4124313" y="4707565"/>
                      <a:pt x="4127932" y="4677656"/>
                    </a:cubicBezTo>
                    <a:cubicBezTo>
                      <a:pt x="4128694" y="4671177"/>
                      <a:pt x="4131362" y="4662987"/>
                      <a:pt x="4135934" y="4659175"/>
                    </a:cubicBezTo>
                    <a:cubicBezTo>
                      <a:pt x="4192704" y="4612501"/>
                      <a:pt x="4193276" y="4546777"/>
                      <a:pt x="4195944" y="4482005"/>
                    </a:cubicBezTo>
                    <a:cubicBezTo>
                      <a:pt x="4197659" y="4442762"/>
                      <a:pt x="4197659" y="4403326"/>
                      <a:pt x="4196706" y="4363891"/>
                    </a:cubicBezTo>
                    <a:lnTo>
                      <a:pt x="4196706" y="4363890"/>
                    </a:lnTo>
                    <a:cubicBezTo>
                      <a:pt x="4196514" y="4350554"/>
                      <a:pt x="4193466" y="4336457"/>
                      <a:pt x="4187752" y="4324645"/>
                    </a:cubicBezTo>
                    <a:cubicBezTo>
                      <a:pt x="4175749" y="4300070"/>
                      <a:pt x="4160129" y="4277401"/>
                      <a:pt x="4147936" y="4253014"/>
                    </a:cubicBezTo>
                    <a:close/>
                    <a:moveTo>
                      <a:pt x="4211111" y="2836172"/>
                    </a:moveTo>
                    <a:lnTo>
                      <a:pt x="4202421" y="2848793"/>
                    </a:lnTo>
                    <a:cubicBezTo>
                      <a:pt x="4197421" y="2865010"/>
                      <a:pt x="4191562" y="2881307"/>
                      <a:pt x="4186816" y="2897785"/>
                    </a:cubicBezTo>
                    <a:lnTo>
                      <a:pt x="4185787" y="2903551"/>
                    </a:lnTo>
                    <a:lnTo>
                      <a:pt x="4182513" y="2914328"/>
                    </a:lnTo>
                    <a:lnTo>
                      <a:pt x="4177882" y="2947858"/>
                    </a:lnTo>
                    <a:lnTo>
                      <a:pt x="4177881" y="2947862"/>
                    </a:lnTo>
                    <a:lnTo>
                      <a:pt x="4177881" y="2947863"/>
                    </a:lnTo>
                    <a:cubicBezTo>
                      <a:pt x="4177512" y="2959157"/>
                      <a:pt x="4178512" y="2970576"/>
                      <a:pt x="4181465" y="2982149"/>
                    </a:cubicBezTo>
                    <a:lnTo>
                      <a:pt x="4193158" y="3077402"/>
                    </a:lnTo>
                    <a:lnTo>
                      <a:pt x="4180703" y="3172654"/>
                    </a:lnTo>
                    <a:cubicBezTo>
                      <a:pt x="4154794" y="3276480"/>
                      <a:pt x="4127362" y="3380305"/>
                      <a:pt x="4133076" y="3489467"/>
                    </a:cubicBezTo>
                    <a:cubicBezTo>
                      <a:pt x="4134028" y="3507563"/>
                      <a:pt x="4122407" y="3529090"/>
                      <a:pt x="4110977" y="3544713"/>
                    </a:cubicBezTo>
                    <a:cubicBezTo>
                      <a:pt x="4100119" y="3559668"/>
                      <a:pt x="4094260" y="3566812"/>
                      <a:pt x="4093355" y="3574408"/>
                    </a:cubicBezTo>
                    <a:lnTo>
                      <a:pt x="4093355" y="3574409"/>
                    </a:lnTo>
                    <a:cubicBezTo>
                      <a:pt x="4092450" y="3582005"/>
                      <a:pt x="4096499" y="3590054"/>
                      <a:pt x="4105453" y="3606818"/>
                    </a:cubicBezTo>
                    <a:cubicBezTo>
                      <a:pt x="4109835" y="3614820"/>
                      <a:pt x="4112501" y="3624726"/>
                      <a:pt x="4118979" y="3630633"/>
                    </a:cubicBezTo>
                    <a:lnTo>
                      <a:pt x="4136708" y="3654416"/>
                    </a:lnTo>
                    <a:lnTo>
                      <a:pt x="4140382" y="3668940"/>
                    </a:lnTo>
                    <a:lnTo>
                      <a:pt x="4143220" y="3680164"/>
                    </a:lnTo>
                    <a:lnTo>
                      <a:pt x="4139172" y="3734837"/>
                    </a:lnTo>
                    <a:lnTo>
                      <a:pt x="4139172" y="3734838"/>
                    </a:lnTo>
                    <a:cubicBezTo>
                      <a:pt x="4138220" y="3741316"/>
                      <a:pt x="4136886" y="3749126"/>
                      <a:pt x="4139554" y="3754653"/>
                    </a:cubicBezTo>
                    <a:lnTo>
                      <a:pt x="4145911" y="3789776"/>
                    </a:lnTo>
                    <a:lnTo>
                      <a:pt x="4130980" y="3822472"/>
                    </a:lnTo>
                    <a:cubicBezTo>
                      <a:pt x="4123932" y="3831902"/>
                      <a:pt x="4118312" y="3842046"/>
                      <a:pt x="4116645" y="3852619"/>
                    </a:cubicBezTo>
                    <a:lnTo>
                      <a:pt x="4116645" y="3852620"/>
                    </a:lnTo>
                    <a:lnTo>
                      <a:pt x="4117425" y="3868764"/>
                    </a:lnTo>
                    <a:lnTo>
                      <a:pt x="4126028" y="3885337"/>
                    </a:lnTo>
                    <a:lnTo>
                      <a:pt x="4126028" y="3885339"/>
                    </a:lnTo>
                    <a:cubicBezTo>
                      <a:pt x="4135744" y="3897722"/>
                      <a:pt x="4143150" y="3910319"/>
                      <a:pt x="4148409" y="3923125"/>
                    </a:cubicBezTo>
                    <a:lnTo>
                      <a:pt x="4157913" y="3962160"/>
                    </a:lnTo>
                    <a:lnTo>
                      <a:pt x="4142221" y="4043838"/>
                    </a:lnTo>
                    <a:lnTo>
                      <a:pt x="4142220" y="4043839"/>
                    </a:lnTo>
                    <a:cubicBezTo>
                      <a:pt x="4133457" y="4063842"/>
                      <a:pt x="4128075" y="4083702"/>
                      <a:pt x="4127099" y="4103825"/>
                    </a:cubicBezTo>
                    <a:lnTo>
                      <a:pt x="4127099" y="4103826"/>
                    </a:lnTo>
                    <a:lnTo>
                      <a:pt x="4129066" y="4134256"/>
                    </a:lnTo>
                    <a:lnTo>
                      <a:pt x="4138410" y="4165382"/>
                    </a:lnTo>
                    <a:lnTo>
                      <a:pt x="4138410" y="4165384"/>
                    </a:lnTo>
                    <a:lnTo>
                      <a:pt x="4142315" y="4192388"/>
                    </a:lnTo>
                    <a:lnTo>
                      <a:pt x="4142315" y="4192387"/>
                    </a:lnTo>
                    <a:cubicBezTo>
                      <a:pt x="4142411" y="4182767"/>
                      <a:pt x="4141839" y="4173480"/>
                      <a:pt x="4138410" y="4165383"/>
                    </a:cubicBezTo>
                    <a:lnTo>
                      <a:pt x="4138410" y="4165382"/>
                    </a:lnTo>
                    <a:lnTo>
                      <a:pt x="4127099" y="4103826"/>
                    </a:lnTo>
                    <a:lnTo>
                      <a:pt x="4142220" y="4043840"/>
                    </a:lnTo>
                    <a:lnTo>
                      <a:pt x="4142221" y="4043838"/>
                    </a:lnTo>
                    <a:lnTo>
                      <a:pt x="4155523" y="4002410"/>
                    </a:lnTo>
                    <a:lnTo>
                      <a:pt x="4157913" y="3962160"/>
                    </a:lnTo>
                    <a:lnTo>
                      <a:pt x="4157913" y="3962159"/>
                    </a:lnTo>
                    <a:cubicBezTo>
                      <a:pt x="4155651" y="3935727"/>
                      <a:pt x="4145460" y="3910104"/>
                      <a:pt x="4126028" y="3885338"/>
                    </a:cubicBezTo>
                    <a:lnTo>
                      <a:pt x="4126028" y="3885337"/>
                    </a:lnTo>
                    <a:lnTo>
                      <a:pt x="4116645" y="3852620"/>
                    </a:lnTo>
                    <a:lnTo>
                      <a:pt x="4130980" y="3822473"/>
                    </a:lnTo>
                    <a:cubicBezTo>
                      <a:pt x="4139172" y="3811614"/>
                      <a:pt x="4144316" y="3800897"/>
                      <a:pt x="4145911" y="3789777"/>
                    </a:cubicBezTo>
                    <a:lnTo>
                      <a:pt x="4145911" y="3789776"/>
                    </a:lnTo>
                    <a:cubicBezTo>
                      <a:pt x="4147507" y="3778655"/>
                      <a:pt x="4145554" y="3767130"/>
                      <a:pt x="4139554" y="3754652"/>
                    </a:cubicBezTo>
                    <a:lnTo>
                      <a:pt x="4139172" y="3734838"/>
                    </a:lnTo>
                    <a:lnTo>
                      <a:pt x="4143220" y="3680164"/>
                    </a:lnTo>
                    <a:lnTo>
                      <a:pt x="4143220" y="3680163"/>
                    </a:lnTo>
                    <a:lnTo>
                      <a:pt x="4140382" y="3668940"/>
                    </a:lnTo>
                    <a:lnTo>
                      <a:pt x="4136708" y="3654416"/>
                    </a:lnTo>
                    <a:lnTo>
                      <a:pt x="4136708" y="3654416"/>
                    </a:lnTo>
                    <a:lnTo>
                      <a:pt x="4136708" y="3654415"/>
                    </a:lnTo>
                    <a:cubicBezTo>
                      <a:pt x="4132898" y="3646123"/>
                      <a:pt x="4127219" y="3638157"/>
                      <a:pt x="4118979" y="3630632"/>
                    </a:cubicBezTo>
                    <a:cubicBezTo>
                      <a:pt x="4112501" y="3624725"/>
                      <a:pt x="4109835" y="3614819"/>
                      <a:pt x="4105453" y="3606817"/>
                    </a:cubicBezTo>
                    <a:cubicBezTo>
                      <a:pt x="4100976" y="3598435"/>
                      <a:pt x="4097725" y="3592232"/>
                      <a:pt x="4095707" y="3587174"/>
                    </a:cubicBezTo>
                    <a:lnTo>
                      <a:pt x="4093355" y="3574408"/>
                    </a:lnTo>
                    <a:lnTo>
                      <a:pt x="4098434" y="3562321"/>
                    </a:lnTo>
                    <a:cubicBezTo>
                      <a:pt x="4101369" y="3557716"/>
                      <a:pt x="4105548" y="3552191"/>
                      <a:pt x="4110977" y="3544714"/>
                    </a:cubicBezTo>
                    <a:cubicBezTo>
                      <a:pt x="4122407" y="3529091"/>
                      <a:pt x="4134028" y="3507564"/>
                      <a:pt x="4133076" y="3489468"/>
                    </a:cubicBezTo>
                    <a:cubicBezTo>
                      <a:pt x="4127362" y="3380306"/>
                      <a:pt x="4154794" y="3276481"/>
                      <a:pt x="4180703" y="3172655"/>
                    </a:cubicBezTo>
                    <a:cubicBezTo>
                      <a:pt x="4188705" y="3140650"/>
                      <a:pt x="4192943" y="3109026"/>
                      <a:pt x="4193158" y="3077402"/>
                    </a:cubicBezTo>
                    <a:lnTo>
                      <a:pt x="4193158" y="3077401"/>
                    </a:lnTo>
                    <a:cubicBezTo>
                      <a:pt x="4193372" y="3045777"/>
                      <a:pt x="4189562" y="3014153"/>
                      <a:pt x="4181465" y="2982148"/>
                    </a:cubicBezTo>
                    <a:lnTo>
                      <a:pt x="4177881" y="2947863"/>
                    </a:lnTo>
                    <a:lnTo>
                      <a:pt x="4177882" y="2947858"/>
                    </a:lnTo>
                    <a:lnTo>
                      <a:pt x="4185787" y="2903551"/>
                    </a:lnTo>
                    <a:lnTo>
                      <a:pt x="4202421" y="2848794"/>
                    </a:lnTo>
                    <a:cubicBezTo>
                      <a:pt x="4203754" y="2844317"/>
                      <a:pt x="4207040" y="2839983"/>
                      <a:pt x="4211111" y="2836173"/>
                    </a:cubicBezTo>
                    <a:close/>
                    <a:moveTo>
                      <a:pt x="3726625" y="1508458"/>
                    </a:moveTo>
                    <a:lnTo>
                      <a:pt x="3698531" y="1596214"/>
                    </a:lnTo>
                    <a:cubicBezTo>
                      <a:pt x="3696054" y="1604979"/>
                      <a:pt x="3697579" y="1615837"/>
                      <a:pt x="3700436" y="1624981"/>
                    </a:cubicBezTo>
                    <a:cubicBezTo>
                      <a:pt x="3710152" y="1656224"/>
                      <a:pt x="3734537" y="1676037"/>
                      <a:pt x="3757017" y="1697754"/>
                    </a:cubicBezTo>
                    <a:cubicBezTo>
                      <a:pt x="3766924" y="1707280"/>
                      <a:pt x="3773972" y="1720424"/>
                      <a:pt x="3779686" y="1733189"/>
                    </a:cubicBezTo>
                    <a:cubicBezTo>
                      <a:pt x="3794357" y="1766336"/>
                      <a:pt x="3807501" y="1800247"/>
                      <a:pt x="3821407" y="1833776"/>
                    </a:cubicBezTo>
                    <a:cubicBezTo>
                      <a:pt x="3822741" y="1837014"/>
                      <a:pt x="3826170" y="1839680"/>
                      <a:pt x="3829028" y="1842159"/>
                    </a:cubicBezTo>
                    <a:cubicBezTo>
                      <a:pt x="3859129" y="1866923"/>
                      <a:pt x="3889418" y="1891498"/>
                      <a:pt x="3919519" y="1916455"/>
                    </a:cubicBezTo>
                    <a:cubicBezTo>
                      <a:pt x="3925233" y="1921217"/>
                      <a:pt x="3929425" y="1928077"/>
                      <a:pt x="3934949" y="1933220"/>
                    </a:cubicBezTo>
                    <a:cubicBezTo>
                      <a:pt x="3942569" y="1940460"/>
                      <a:pt x="3949810" y="1949604"/>
                      <a:pt x="3958954" y="1953414"/>
                    </a:cubicBezTo>
                    <a:cubicBezTo>
                      <a:pt x="3987719" y="1965225"/>
                      <a:pt x="4000103" y="1987895"/>
                      <a:pt x="4005437" y="2016470"/>
                    </a:cubicBezTo>
                    <a:cubicBezTo>
                      <a:pt x="4010390" y="2042571"/>
                      <a:pt x="4014582" y="2068670"/>
                      <a:pt x="4020296" y="2094579"/>
                    </a:cubicBezTo>
                    <a:cubicBezTo>
                      <a:pt x="4027154" y="2126202"/>
                      <a:pt x="4034584" y="2157637"/>
                      <a:pt x="4042967" y="2188880"/>
                    </a:cubicBezTo>
                    <a:cubicBezTo>
                      <a:pt x="4046587" y="2202405"/>
                      <a:pt x="4050777" y="2216693"/>
                      <a:pt x="4058207" y="2228315"/>
                    </a:cubicBezTo>
                    <a:cubicBezTo>
                      <a:pt x="4078782" y="2260891"/>
                      <a:pt x="4092688" y="2295754"/>
                      <a:pt x="4087164" y="2334045"/>
                    </a:cubicBezTo>
                    <a:cubicBezTo>
                      <a:pt x="4082782" y="2364716"/>
                      <a:pt x="4094022" y="2390435"/>
                      <a:pt x="4111549" y="2409486"/>
                    </a:cubicBezTo>
                    <a:cubicBezTo>
                      <a:pt x="4119503" y="2418155"/>
                      <a:pt x="4125016" y="2426977"/>
                      <a:pt x="4128650" y="2435913"/>
                    </a:cubicBezTo>
                    <a:lnTo>
                      <a:pt x="4134481" y="2463018"/>
                    </a:lnTo>
                    <a:lnTo>
                      <a:pt x="4125839" y="2518262"/>
                    </a:lnTo>
                    <a:lnTo>
                      <a:pt x="4125838" y="2518264"/>
                    </a:lnTo>
                    <a:cubicBezTo>
                      <a:pt x="4123171" y="2527790"/>
                      <a:pt x="4122027" y="2536457"/>
                      <a:pt x="4122194" y="2545006"/>
                    </a:cubicBezTo>
                    <a:lnTo>
                      <a:pt x="4122194" y="2545007"/>
                    </a:lnTo>
                    <a:cubicBezTo>
                      <a:pt x="4122360" y="2553556"/>
                      <a:pt x="4123837" y="2561986"/>
                      <a:pt x="4126408" y="2571035"/>
                    </a:cubicBezTo>
                    <a:cubicBezTo>
                      <a:pt x="4138410" y="2612946"/>
                      <a:pt x="4170987" y="2640951"/>
                      <a:pt x="4199563" y="2668002"/>
                    </a:cubicBezTo>
                    <a:cubicBezTo>
                      <a:pt x="4223947" y="2691055"/>
                      <a:pt x="4237663" y="2716964"/>
                      <a:pt x="4247953" y="2745349"/>
                    </a:cubicBezTo>
                    <a:lnTo>
                      <a:pt x="4247954" y="2745352"/>
                    </a:lnTo>
                    <a:lnTo>
                      <a:pt x="4253873" y="2778006"/>
                    </a:lnTo>
                    <a:lnTo>
                      <a:pt x="4253453" y="2785440"/>
                    </a:lnTo>
                    <a:lnTo>
                      <a:pt x="4243374" y="2811780"/>
                    </a:lnTo>
                    <a:lnTo>
                      <a:pt x="4243371" y="2811787"/>
                    </a:lnTo>
                    <a:lnTo>
                      <a:pt x="4243372" y="2811787"/>
                    </a:lnTo>
                    <a:lnTo>
                      <a:pt x="4243374" y="2811780"/>
                    </a:lnTo>
                    <a:lnTo>
                      <a:pt x="4253025" y="2793023"/>
                    </a:lnTo>
                    <a:lnTo>
                      <a:pt x="4253453" y="2785440"/>
                    </a:lnTo>
                    <a:lnTo>
                      <a:pt x="4254654" y="2782305"/>
                    </a:lnTo>
                    <a:lnTo>
                      <a:pt x="4253873" y="2778006"/>
                    </a:lnTo>
                    <a:lnTo>
                      <a:pt x="4254284" y="2770758"/>
                    </a:lnTo>
                    <a:lnTo>
                      <a:pt x="4247954" y="2745352"/>
                    </a:lnTo>
                    <a:lnTo>
                      <a:pt x="4247953" y="2745348"/>
                    </a:lnTo>
                    <a:cubicBezTo>
                      <a:pt x="4237663" y="2716963"/>
                      <a:pt x="4223947" y="2691054"/>
                      <a:pt x="4199563" y="2668001"/>
                    </a:cubicBezTo>
                    <a:cubicBezTo>
                      <a:pt x="4170987" y="2640950"/>
                      <a:pt x="4138410" y="2612945"/>
                      <a:pt x="4126408" y="2571034"/>
                    </a:cubicBezTo>
                    <a:lnTo>
                      <a:pt x="4122194" y="2545007"/>
                    </a:lnTo>
                    <a:lnTo>
                      <a:pt x="4125838" y="2518265"/>
                    </a:lnTo>
                    <a:lnTo>
                      <a:pt x="4125839" y="2518262"/>
                    </a:lnTo>
                    <a:lnTo>
                      <a:pt x="4132419" y="2490551"/>
                    </a:lnTo>
                    <a:lnTo>
                      <a:pt x="4134481" y="2463018"/>
                    </a:lnTo>
                    <a:lnTo>
                      <a:pt x="4134481" y="2463017"/>
                    </a:lnTo>
                    <a:cubicBezTo>
                      <a:pt x="4133600" y="2444777"/>
                      <a:pt x="4127457" y="2426822"/>
                      <a:pt x="4111549" y="2409485"/>
                    </a:cubicBezTo>
                    <a:cubicBezTo>
                      <a:pt x="4094022" y="2390434"/>
                      <a:pt x="4082782" y="2364715"/>
                      <a:pt x="4087164" y="2334044"/>
                    </a:cubicBezTo>
                    <a:cubicBezTo>
                      <a:pt x="4092688" y="2295753"/>
                      <a:pt x="4078782" y="2260890"/>
                      <a:pt x="4058207" y="2228314"/>
                    </a:cubicBezTo>
                    <a:cubicBezTo>
                      <a:pt x="4050777" y="2216692"/>
                      <a:pt x="4046587" y="2202404"/>
                      <a:pt x="4042967" y="2188879"/>
                    </a:cubicBezTo>
                    <a:cubicBezTo>
                      <a:pt x="4034584" y="2157636"/>
                      <a:pt x="4027154" y="2126201"/>
                      <a:pt x="4020296" y="2094578"/>
                    </a:cubicBezTo>
                    <a:cubicBezTo>
                      <a:pt x="4014582" y="2068669"/>
                      <a:pt x="4010390" y="2042570"/>
                      <a:pt x="4005437" y="2016469"/>
                    </a:cubicBezTo>
                    <a:cubicBezTo>
                      <a:pt x="4000103" y="1987894"/>
                      <a:pt x="3987719" y="1965224"/>
                      <a:pt x="3958954" y="1953413"/>
                    </a:cubicBezTo>
                    <a:cubicBezTo>
                      <a:pt x="3949810" y="1949603"/>
                      <a:pt x="3942569" y="1940459"/>
                      <a:pt x="3934949" y="1933219"/>
                    </a:cubicBezTo>
                    <a:cubicBezTo>
                      <a:pt x="3929425" y="1928076"/>
                      <a:pt x="3925233" y="1921216"/>
                      <a:pt x="3919519" y="1916454"/>
                    </a:cubicBezTo>
                    <a:cubicBezTo>
                      <a:pt x="3889418" y="1891497"/>
                      <a:pt x="3859129" y="1866922"/>
                      <a:pt x="3829028" y="1842158"/>
                    </a:cubicBezTo>
                    <a:cubicBezTo>
                      <a:pt x="3826170" y="1839679"/>
                      <a:pt x="3822741" y="1837013"/>
                      <a:pt x="3821407" y="1833775"/>
                    </a:cubicBezTo>
                    <a:cubicBezTo>
                      <a:pt x="3807501" y="1800246"/>
                      <a:pt x="3794358" y="1766335"/>
                      <a:pt x="3779686" y="1733188"/>
                    </a:cubicBezTo>
                    <a:cubicBezTo>
                      <a:pt x="3773972" y="1720423"/>
                      <a:pt x="3766924" y="1707279"/>
                      <a:pt x="3757018" y="1697753"/>
                    </a:cubicBezTo>
                    <a:cubicBezTo>
                      <a:pt x="3734538" y="1676036"/>
                      <a:pt x="3710152" y="1656223"/>
                      <a:pt x="3700436" y="1624980"/>
                    </a:cubicBezTo>
                    <a:cubicBezTo>
                      <a:pt x="3697580" y="1615836"/>
                      <a:pt x="3696055" y="1604978"/>
                      <a:pt x="3698532" y="1596213"/>
                    </a:cubicBezTo>
                    <a:close/>
                    <a:moveTo>
                      <a:pt x="3745230" y="1459073"/>
                    </a:moveTo>
                    <a:lnTo>
                      <a:pt x="3745229" y="1459074"/>
                    </a:lnTo>
                    <a:lnTo>
                      <a:pt x="3736012" y="1481572"/>
                    </a:lnTo>
                    <a:close/>
                    <a:moveTo>
                      <a:pt x="3764423" y="1268758"/>
                    </a:moveTo>
                    <a:cubicBezTo>
                      <a:pt x="3764875" y="1275402"/>
                      <a:pt x="3766447" y="1281689"/>
                      <a:pt x="3769590" y="1286070"/>
                    </a:cubicBezTo>
                    <a:cubicBezTo>
                      <a:pt x="3784163" y="1306930"/>
                      <a:pt x="3790403" y="1328553"/>
                      <a:pt x="3791927" y="1350628"/>
                    </a:cubicBezTo>
                    <a:lnTo>
                      <a:pt x="3786333" y="1413840"/>
                    </a:lnTo>
                    <a:lnTo>
                      <a:pt x="3791928" y="1350627"/>
                    </a:lnTo>
                    <a:cubicBezTo>
                      <a:pt x="3790403" y="1328552"/>
                      <a:pt x="3784164" y="1306930"/>
                      <a:pt x="3769590" y="1286069"/>
                    </a:cubicBezTo>
                    <a:close/>
                    <a:moveTo>
                      <a:pt x="3706152" y="773035"/>
                    </a:moveTo>
                    <a:lnTo>
                      <a:pt x="3706152" y="773036"/>
                    </a:lnTo>
                    <a:cubicBezTo>
                      <a:pt x="3708438" y="800277"/>
                      <a:pt x="3711676" y="827330"/>
                      <a:pt x="3714152" y="854380"/>
                    </a:cubicBezTo>
                    <a:cubicBezTo>
                      <a:pt x="3716438" y="878957"/>
                      <a:pt x="3717200" y="903723"/>
                      <a:pt x="3745205" y="915344"/>
                    </a:cubicBezTo>
                    <a:cubicBezTo>
                      <a:pt x="3749587" y="917060"/>
                      <a:pt x="3752825" y="922774"/>
                      <a:pt x="3755683" y="927156"/>
                    </a:cubicBezTo>
                    <a:cubicBezTo>
                      <a:pt x="3799691" y="994786"/>
                      <a:pt x="3798547" y="1030981"/>
                      <a:pt x="3752063" y="1097088"/>
                    </a:cubicBezTo>
                    <a:cubicBezTo>
                      <a:pt x="3747301" y="1103946"/>
                      <a:pt x="3743871" y="1118614"/>
                      <a:pt x="3747681" y="1123186"/>
                    </a:cubicBezTo>
                    <a:cubicBezTo>
                      <a:pt x="3763493" y="1142618"/>
                      <a:pt x="3770542" y="1162954"/>
                      <a:pt x="3772400" y="1184029"/>
                    </a:cubicBezTo>
                    <a:cubicBezTo>
                      <a:pt x="3770542" y="1162954"/>
                      <a:pt x="3763494" y="1142617"/>
                      <a:pt x="3747682" y="1123185"/>
                    </a:cubicBezTo>
                    <a:cubicBezTo>
                      <a:pt x="3743872" y="1118613"/>
                      <a:pt x="3747302" y="1103945"/>
                      <a:pt x="3752064" y="1097087"/>
                    </a:cubicBezTo>
                    <a:cubicBezTo>
                      <a:pt x="3798548" y="1030980"/>
                      <a:pt x="3799692" y="994785"/>
                      <a:pt x="3755684" y="927155"/>
                    </a:cubicBezTo>
                    <a:cubicBezTo>
                      <a:pt x="3752826" y="922773"/>
                      <a:pt x="3749588" y="917059"/>
                      <a:pt x="3745206" y="915343"/>
                    </a:cubicBezTo>
                    <a:cubicBezTo>
                      <a:pt x="3717200" y="903722"/>
                      <a:pt x="3716438" y="878956"/>
                      <a:pt x="3714152" y="854379"/>
                    </a:cubicBezTo>
                    <a:close/>
                    <a:moveTo>
                      <a:pt x="3761553" y="517851"/>
                    </a:moveTo>
                    <a:lnTo>
                      <a:pt x="3752635" y="556048"/>
                    </a:lnTo>
                    <a:cubicBezTo>
                      <a:pt x="3750539" y="564049"/>
                      <a:pt x="3745015" y="572623"/>
                      <a:pt x="3746157" y="580051"/>
                    </a:cubicBezTo>
                    <a:cubicBezTo>
                      <a:pt x="3749491" y="601579"/>
                      <a:pt x="3747062" y="622201"/>
                      <a:pt x="3742776" y="642538"/>
                    </a:cubicBezTo>
                    <a:lnTo>
                      <a:pt x="3730253" y="694928"/>
                    </a:lnTo>
                    <a:lnTo>
                      <a:pt x="3742777" y="642537"/>
                    </a:lnTo>
                    <a:cubicBezTo>
                      <a:pt x="3747063" y="622201"/>
                      <a:pt x="3749492" y="601578"/>
                      <a:pt x="3746158" y="580050"/>
                    </a:cubicBezTo>
                    <a:cubicBezTo>
                      <a:pt x="3745016" y="572622"/>
                      <a:pt x="3750540" y="564048"/>
                      <a:pt x="3752636" y="556047"/>
                    </a:cubicBezTo>
                    <a:close/>
                    <a:moveTo>
                      <a:pt x="3774848" y="298169"/>
                    </a:moveTo>
                    <a:lnTo>
                      <a:pt x="3760065" y="313534"/>
                    </a:lnTo>
                    <a:cubicBezTo>
                      <a:pt x="3755873" y="316390"/>
                      <a:pt x="3758159" y="330299"/>
                      <a:pt x="3759493" y="338871"/>
                    </a:cubicBezTo>
                    <a:lnTo>
                      <a:pt x="3759500" y="338900"/>
                    </a:lnTo>
                    <a:lnTo>
                      <a:pt x="3769400" y="395640"/>
                    </a:lnTo>
                    <a:lnTo>
                      <a:pt x="3765590" y="367328"/>
                    </a:lnTo>
                    <a:lnTo>
                      <a:pt x="3759500" y="338900"/>
                    </a:lnTo>
                    <a:lnTo>
                      <a:pt x="3759494" y="338870"/>
                    </a:lnTo>
                    <a:cubicBezTo>
                      <a:pt x="3758160" y="330298"/>
                      <a:pt x="3755874" y="316389"/>
                      <a:pt x="3760066" y="313533"/>
                    </a:cubicBezTo>
                    <a:close/>
                    <a:moveTo>
                      <a:pt x="3782393" y="281568"/>
                    </a:moveTo>
                    <a:lnTo>
                      <a:pt x="3777498" y="295415"/>
                    </a:lnTo>
                    <a:lnTo>
                      <a:pt x="3777499" y="295415"/>
                    </a:lnTo>
                    <a:close/>
                    <a:moveTo>
                      <a:pt x="3769073" y="24486"/>
                    </a:moveTo>
                    <a:lnTo>
                      <a:pt x="3766810" y="74129"/>
                    </a:lnTo>
                    <a:cubicBezTo>
                      <a:pt x="3767733" y="91492"/>
                      <a:pt x="3770043" y="108703"/>
                      <a:pt x="3772734" y="125861"/>
                    </a:cubicBezTo>
                    <a:lnTo>
                      <a:pt x="3777129" y="153387"/>
                    </a:lnTo>
                    <a:lnTo>
                      <a:pt x="3785402" y="228944"/>
                    </a:lnTo>
                    <a:lnTo>
                      <a:pt x="3780943" y="177271"/>
                    </a:lnTo>
                    <a:lnTo>
                      <a:pt x="3777129" y="153387"/>
                    </a:lnTo>
                    <a:lnTo>
                      <a:pt x="3776930" y="151569"/>
                    </a:lnTo>
                    <a:cubicBezTo>
                      <a:pt x="3772700" y="125876"/>
                      <a:pt x="3768195" y="100174"/>
                      <a:pt x="3766811" y="74129"/>
                    </a:cubicBezTo>
                    <a:close/>
                    <a:moveTo>
                      <a:pt x="3766492" y="0"/>
                    </a:moveTo>
                    <a:lnTo>
                      <a:pt x="4230600" y="0"/>
                    </a:lnTo>
                    <a:lnTo>
                      <a:pt x="4229473" y="2817"/>
                    </a:lnTo>
                    <a:cubicBezTo>
                      <a:pt x="4221092" y="21486"/>
                      <a:pt x="4218423" y="43012"/>
                      <a:pt x="4215375" y="63587"/>
                    </a:cubicBezTo>
                    <a:cubicBezTo>
                      <a:pt x="4209851" y="101308"/>
                      <a:pt x="4206421" y="139219"/>
                      <a:pt x="4201468" y="176939"/>
                    </a:cubicBezTo>
                    <a:cubicBezTo>
                      <a:pt x="4200325" y="184941"/>
                      <a:pt x="4198231" y="194085"/>
                      <a:pt x="4193466" y="200182"/>
                    </a:cubicBezTo>
                    <a:cubicBezTo>
                      <a:pt x="4161461" y="241901"/>
                      <a:pt x="4152508" y="292579"/>
                      <a:pt x="4155554" y="340774"/>
                    </a:cubicBezTo>
                    <a:cubicBezTo>
                      <a:pt x="4157843" y="378686"/>
                      <a:pt x="4159557" y="415835"/>
                      <a:pt x="4156319" y="453364"/>
                    </a:cubicBezTo>
                    <a:cubicBezTo>
                      <a:pt x="4156127" y="456222"/>
                      <a:pt x="4156509" y="460032"/>
                      <a:pt x="4158033" y="462126"/>
                    </a:cubicBezTo>
                    <a:cubicBezTo>
                      <a:pt x="4168129" y="475081"/>
                      <a:pt x="4168891" y="488607"/>
                      <a:pt x="4170605" y="505182"/>
                    </a:cubicBezTo>
                    <a:cubicBezTo>
                      <a:pt x="4173083" y="528615"/>
                      <a:pt x="4171367" y="550141"/>
                      <a:pt x="4167177" y="571860"/>
                    </a:cubicBezTo>
                    <a:cubicBezTo>
                      <a:pt x="4164129" y="587672"/>
                      <a:pt x="4157843" y="603673"/>
                      <a:pt x="4149840" y="617772"/>
                    </a:cubicBezTo>
                    <a:cubicBezTo>
                      <a:pt x="4138600" y="637392"/>
                      <a:pt x="4134220" y="656255"/>
                      <a:pt x="4149078" y="674923"/>
                    </a:cubicBezTo>
                    <a:cubicBezTo>
                      <a:pt x="4164891" y="695116"/>
                      <a:pt x="4159367" y="717977"/>
                      <a:pt x="4159937" y="740268"/>
                    </a:cubicBezTo>
                    <a:cubicBezTo>
                      <a:pt x="4160129" y="749982"/>
                      <a:pt x="4159747" y="760270"/>
                      <a:pt x="4162223" y="769605"/>
                    </a:cubicBezTo>
                    <a:cubicBezTo>
                      <a:pt x="4169273" y="796655"/>
                      <a:pt x="4179941" y="822756"/>
                      <a:pt x="4184703" y="850189"/>
                    </a:cubicBezTo>
                    <a:cubicBezTo>
                      <a:pt x="4187370" y="865430"/>
                      <a:pt x="4182607" y="882384"/>
                      <a:pt x="4179179" y="898198"/>
                    </a:cubicBezTo>
                    <a:cubicBezTo>
                      <a:pt x="4175559" y="914200"/>
                      <a:pt x="4170035" y="930011"/>
                      <a:pt x="4164319" y="945444"/>
                    </a:cubicBezTo>
                    <a:cubicBezTo>
                      <a:pt x="4160509" y="955920"/>
                      <a:pt x="4156889" y="967350"/>
                      <a:pt x="4150030" y="975733"/>
                    </a:cubicBezTo>
                    <a:cubicBezTo>
                      <a:pt x="4134410" y="994785"/>
                      <a:pt x="4131742" y="1014406"/>
                      <a:pt x="4139934" y="1036887"/>
                    </a:cubicBezTo>
                    <a:cubicBezTo>
                      <a:pt x="4141268" y="1040315"/>
                      <a:pt x="4141268" y="1044315"/>
                      <a:pt x="4141458" y="1048125"/>
                    </a:cubicBezTo>
                    <a:cubicBezTo>
                      <a:pt x="4145458" y="1109091"/>
                      <a:pt x="4147936" y="1170051"/>
                      <a:pt x="4154032" y="1230633"/>
                    </a:cubicBezTo>
                    <a:cubicBezTo>
                      <a:pt x="4156509" y="1255206"/>
                      <a:pt x="4167367" y="1278829"/>
                      <a:pt x="4174225" y="1303024"/>
                    </a:cubicBezTo>
                    <a:cubicBezTo>
                      <a:pt x="4175559" y="1307978"/>
                      <a:pt x="4177655" y="1313504"/>
                      <a:pt x="4176701" y="1318456"/>
                    </a:cubicBezTo>
                    <a:cubicBezTo>
                      <a:pt x="4167177" y="1372368"/>
                      <a:pt x="4181083" y="1422854"/>
                      <a:pt x="4199372" y="1472575"/>
                    </a:cubicBezTo>
                    <a:cubicBezTo>
                      <a:pt x="4201278" y="1477717"/>
                      <a:pt x="4200706" y="1484004"/>
                      <a:pt x="4200325" y="1489720"/>
                    </a:cubicBezTo>
                    <a:cubicBezTo>
                      <a:pt x="4198993" y="1505724"/>
                      <a:pt x="4192324" y="1523059"/>
                      <a:pt x="4196324" y="1537537"/>
                    </a:cubicBezTo>
                    <a:cubicBezTo>
                      <a:pt x="4207374" y="1576019"/>
                      <a:pt x="4220709" y="1614120"/>
                      <a:pt x="4237474" y="1650317"/>
                    </a:cubicBezTo>
                    <a:cubicBezTo>
                      <a:pt x="4254428" y="1687086"/>
                      <a:pt x="4268716" y="1721185"/>
                      <a:pt x="4251572" y="1763287"/>
                    </a:cubicBezTo>
                    <a:cubicBezTo>
                      <a:pt x="4244332" y="1781194"/>
                      <a:pt x="4249476" y="1804816"/>
                      <a:pt x="4251380" y="1825393"/>
                    </a:cubicBezTo>
                    <a:cubicBezTo>
                      <a:pt x="4252904" y="1840441"/>
                      <a:pt x="4261478" y="1854920"/>
                      <a:pt x="4261478" y="1869780"/>
                    </a:cubicBezTo>
                    <a:cubicBezTo>
                      <a:pt x="4261478" y="1909408"/>
                      <a:pt x="4271574" y="1944649"/>
                      <a:pt x="4292149" y="1978940"/>
                    </a:cubicBezTo>
                    <a:cubicBezTo>
                      <a:pt x="4300150" y="1992279"/>
                      <a:pt x="4294815" y="2013043"/>
                      <a:pt x="4296911" y="2030378"/>
                    </a:cubicBezTo>
                    <a:cubicBezTo>
                      <a:pt x="4299388" y="2048668"/>
                      <a:pt x="4301673" y="2067525"/>
                      <a:pt x="4307201" y="2085054"/>
                    </a:cubicBezTo>
                    <a:cubicBezTo>
                      <a:pt x="4321679" y="2130393"/>
                      <a:pt x="4338062" y="2175163"/>
                      <a:pt x="4353302" y="2220312"/>
                    </a:cubicBezTo>
                    <a:cubicBezTo>
                      <a:pt x="4365877" y="2257459"/>
                      <a:pt x="4355970" y="2294039"/>
                      <a:pt x="4350636" y="2330806"/>
                    </a:cubicBezTo>
                    <a:cubicBezTo>
                      <a:pt x="4347205" y="2353859"/>
                      <a:pt x="4339013" y="2375383"/>
                      <a:pt x="4351206" y="2401292"/>
                    </a:cubicBezTo>
                    <a:cubicBezTo>
                      <a:pt x="4362828" y="2426059"/>
                      <a:pt x="4360160" y="2457492"/>
                      <a:pt x="4366446" y="2485307"/>
                    </a:cubicBezTo>
                    <a:cubicBezTo>
                      <a:pt x="4371781" y="2508742"/>
                      <a:pt x="4380354" y="2531409"/>
                      <a:pt x="4388736" y="2554079"/>
                    </a:cubicBezTo>
                    <a:cubicBezTo>
                      <a:pt x="4400168" y="2584942"/>
                      <a:pt x="4412167" y="2615421"/>
                      <a:pt x="4406453" y="2649143"/>
                    </a:cubicBezTo>
                    <a:cubicBezTo>
                      <a:pt x="4399976" y="2687436"/>
                      <a:pt x="4424359" y="2713723"/>
                      <a:pt x="4440554" y="2743826"/>
                    </a:cubicBezTo>
                    <a:cubicBezTo>
                      <a:pt x="4451603" y="2764590"/>
                      <a:pt x="4459795" y="2787259"/>
                      <a:pt x="4466653" y="2809930"/>
                    </a:cubicBezTo>
                    <a:cubicBezTo>
                      <a:pt x="4475607" y="2840219"/>
                      <a:pt x="4480941" y="2871462"/>
                      <a:pt x="4489705" y="2901943"/>
                    </a:cubicBezTo>
                    <a:cubicBezTo>
                      <a:pt x="4502848" y="2948047"/>
                      <a:pt x="4513137" y="2994722"/>
                      <a:pt x="4505897" y="3042728"/>
                    </a:cubicBezTo>
                    <a:cubicBezTo>
                      <a:pt x="4502659" y="3064827"/>
                      <a:pt x="4502848" y="3085403"/>
                      <a:pt x="4507613" y="3107500"/>
                    </a:cubicBezTo>
                    <a:cubicBezTo>
                      <a:pt x="4515422" y="3143695"/>
                      <a:pt x="4516376" y="3180844"/>
                      <a:pt x="4545521" y="3209993"/>
                    </a:cubicBezTo>
                    <a:cubicBezTo>
                      <a:pt x="4555811" y="3220280"/>
                      <a:pt x="4558477" y="3238758"/>
                      <a:pt x="4563811" y="3253809"/>
                    </a:cubicBezTo>
                    <a:cubicBezTo>
                      <a:pt x="4570099" y="3271145"/>
                      <a:pt x="4566858" y="3283908"/>
                      <a:pt x="4548570" y="3293244"/>
                    </a:cubicBezTo>
                    <a:cubicBezTo>
                      <a:pt x="4540379" y="3297434"/>
                      <a:pt x="4532378" y="3309437"/>
                      <a:pt x="4531043" y="3318771"/>
                    </a:cubicBezTo>
                    <a:cubicBezTo>
                      <a:pt x="4527043" y="3346776"/>
                      <a:pt x="4532950" y="3372495"/>
                      <a:pt x="4545904" y="3399546"/>
                    </a:cubicBezTo>
                    <a:cubicBezTo>
                      <a:pt x="4558096" y="3424883"/>
                      <a:pt x="4556762" y="3456508"/>
                      <a:pt x="4561524" y="3485275"/>
                    </a:cubicBezTo>
                    <a:cubicBezTo>
                      <a:pt x="4564954" y="3505657"/>
                      <a:pt x="4572002" y="3526042"/>
                      <a:pt x="4572002" y="3546617"/>
                    </a:cubicBezTo>
                    <a:cubicBezTo>
                      <a:pt x="4572002" y="3572146"/>
                      <a:pt x="4565907" y="3597482"/>
                      <a:pt x="4563620" y="3623201"/>
                    </a:cubicBezTo>
                    <a:cubicBezTo>
                      <a:pt x="4561716" y="3643204"/>
                      <a:pt x="4562478" y="3663589"/>
                      <a:pt x="4560192" y="3683591"/>
                    </a:cubicBezTo>
                    <a:cubicBezTo>
                      <a:pt x="4558477" y="3699976"/>
                      <a:pt x="4554096" y="3716168"/>
                      <a:pt x="4550476" y="3732361"/>
                    </a:cubicBezTo>
                    <a:cubicBezTo>
                      <a:pt x="4549142" y="3738267"/>
                      <a:pt x="4543998" y="3744173"/>
                      <a:pt x="4544759" y="3749506"/>
                    </a:cubicBezTo>
                    <a:cubicBezTo>
                      <a:pt x="4552953" y="3802467"/>
                      <a:pt x="4516376" y="3840569"/>
                      <a:pt x="4500182" y="3885338"/>
                    </a:cubicBezTo>
                    <a:cubicBezTo>
                      <a:pt x="4483035" y="3932394"/>
                      <a:pt x="4456748" y="3977925"/>
                      <a:pt x="4464557" y="4030503"/>
                    </a:cubicBezTo>
                    <a:cubicBezTo>
                      <a:pt x="4469319" y="4062318"/>
                      <a:pt x="4480369" y="4092989"/>
                      <a:pt x="4487039" y="4124614"/>
                    </a:cubicBezTo>
                    <a:cubicBezTo>
                      <a:pt x="4489324" y="4135854"/>
                      <a:pt x="4488943" y="4148427"/>
                      <a:pt x="4486656" y="4159667"/>
                    </a:cubicBezTo>
                    <a:cubicBezTo>
                      <a:pt x="4476177" y="4213961"/>
                      <a:pt x="4474653" y="4267493"/>
                      <a:pt x="4491801" y="4320837"/>
                    </a:cubicBezTo>
                    <a:cubicBezTo>
                      <a:pt x="4494659" y="4329979"/>
                      <a:pt x="4497325" y="4339695"/>
                      <a:pt x="4497325" y="4349222"/>
                    </a:cubicBezTo>
                    <a:cubicBezTo>
                      <a:pt x="4497325" y="4401419"/>
                      <a:pt x="4493324" y="4452665"/>
                      <a:pt x="4474653" y="4502579"/>
                    </a:cubicBezTo>
                    <a:cubicBezTo>
                      <a:pt x="4468368" y="4519343"/>
                      <a:pt x="4472368" y="4539728"/>
                      <a:pt x="4470844" y="4558207"/>
                    </a:cubicBezTo>
                    <a:cubicBezTo>
                      <a:pt x="4469511" y="4575351"/>
                      <a:pt x="4468940" y="4592878"/>
                      <a:pt x="4464557" y="4609452"/>
                    </a:cubicBezTo>
                    <a:cubicBezTo>
                      <a:pt x="4458082" y="4633647"/>
                      <a:pt x="4457320" y="4656126"/>
                      <a:pt x="4463033" y="4681083"/>
                    </a:cubicBezTo>
                    <a:cubicBezTo>
                      <a:pt x="4468368" y="4704895"/>
                      <a:pt x="4465702" y="4730614"/>
                      <a:pt x="4465891" y="4755381"/>
                    </a:cubicBezTo>
                    <a:cubicBezTo>
                      <a:pt x="4466082" y="4783004"/>
                      <a:pt x="4466272" y="4810627"/>
                      <a:pt x="4465319" y="4838250"/>
                    </a:cubicBezTo>
                    <a:cubicBezTo>
                      <a:pt x="4464940" y="4849300"/>
                      <a:pt x="4457320" y="4861873"/>
                      <a:pt x="4460367" y="4871019"/>
                    </a:cubicBezTo>
                    <a:cubicBezTo>
                      <a:pt x="4470653" y="4900546"/>
                      <a:pt x="4458271" y="4930075"/>
                      <a:pt x="4463795" y="4959602"/>
                    </a:cubicBezTo>
                    <a:cubicBezTo>
                      <a:pt x="4466653" y="4974082"/>
                      <a:pt x="4458844" y="4990465"/>
                      <a:pt x="4458082" y="5006086"/>
                    </a:cubicBezTo>
                    <a:cubicBezTo>
                      <a:pt x="4456748" y="5031614"/>
                      <a:pt x="4457320" y="5057141"/>
                      <a:pt x="4456937" y="5082670"/>
                    </a:cubicBezTo>
                    <a:cubicBezTo>
                      <a:pt x="4456748" y="5091052"/>
                      <a:pt x="4455986" y="5099245"/>
                      <a:pt x="4455603" y="5107627"/>
                    </a:cubicBezTo>
                    <a:cubicBezTo>
                      <a:pt x="4455223" y="5115057"/>
                      <a:pt x="4453508" y="5122867"/>
                      <a:pt x="4454840" y="5129916"/>
                    </a:cubicBezTo>
                    <a:cubicBezTo>
                      <a:pt x="4459605" y="5155445"/>
                      <a:pt x="4467415" y="5180591"/>
                      <a:pt x="4470464" y="5206308"/>
                    </a:cubicBezTo>
                    <a:cubicBezTo>
                      <a:pt x="4473130" y="5228597"/>
                      <a:pt x="4469511" y="5251650"/>
                      <a:pt x="4471415" y="5274129"/>
                    </a:cubicBezTo>
                    <a:cubicBezTo>
                      <a:pt x="4474653" y="5313754"/>
                      <a:pt x="4480369" y="5353379"/>
                      <a:pt x="4483990" y="5393005"/>
                    </a:cubicBezTo>
                    <a:cubicBezTo>
                      <a:pt x="4484752" y="5401579"/>
                      <a:pt x="4479988" y="5410531"/>
                      <a:pt x="4479607" y="5419295"/>
                    </a:cubicBezTo>
                    <a:cubicBezTo>
                      <a:pt x="4478656" y="5446728"/>
                      <a:pt x="4478464" y="5474161"/>
                      <a:pt x="4477894" y="5501594"/>
                    </a:cubicBezTo>
                    <a:cubicBezTo>
                      <a:pt x="4477702" y="5517215"/>
                      <a:pt x="4478273" y="5533027"/>
                      <a:pt x="4476560" y="5548460"/>
                    </a:cubicBezTo>
                    <a:cubicBezTo>
                      <a:pt x="4474273" y="5568842"/>
                      <a:pt x="4470844" y="5587321"/>
                      <a:pt x="4485703" y="5606372"/>
                    </a:cubicBezTo>
                    <a:cubicBezTo>
                      <a:pt x="4508755" y="5635711"/>
                      <a:pt x="4499801" y="5673050"/>
                      <a:pt x="4505134" y="5706959"/>
                    </a:cubicBezTo>
                    <a:cubicBezTo>
                      <a:pt x="4506468" y="5715723"/>
                      <a:pt x="4506659" y="5724678"/>
                      <a:pt x="4508183" y="5733440"/>
                    </a:cubicBezTo>
                    <a:cubicBezTo>
                      <a:pt x="4511041" y="5749634"/>
                      <a:pt x="4514279" y="5765635"/>
                      <a:pt x="4517519" y="5781830"/>
                    </a:cubicBezTo>
                    <a:cubicBezTo>
                      <a:pt x="4518089" y="5784686"/>
                      <a:pt x="4518281" y="5787924"/>
                      <a:pt x="4519234" y="5790592"/>
                    </a:cubicBezTo>
                    <a:cubicBezTo>
                      <a:pt x="4527233" y="5815169"/>
                      <a:pt x="4536378" y="5839361"/>
                      <a:pt x="4542855" y="5864318"/>
                    </a:cubicBezTo>
                    <a:cubicBezTo>
                      <a:pt x="4546095" y="5876511"/>
                      <a:pt x="4546476" y="5890037"/>
                      <a:pt x="4544759" y="5902610"/>
                    </a:cubicBezTo>
                    <a:cubicBezTo>
                      <a:pt x="4539808" y="5939377"/>
                      <a:pt x="4537712" y="5975764"/>
                      <a:pt x="4544951" y="6012723"/>
                    </a:cubicBezTo>
                    <a:cubicBezTo>
                      <a:pt x="4547808" y="6027392"/>
                      <a:pt x="4543045" y="6043776"/>
                      <a:pt x="4541332" y="6059397"/>
                    </a:cubicBezTo>
                    <a:cubicBezTo>
                      <a:pt x="4536759" y="6096736"/>
                      <a:pt x="4531805" y="6134075"/>
                      <a:pt x="4527426" y="6171605"/>
                    </a:cubicBezTo>
                    <a:cubicBezTo>
                      <a:pt x="4524758" y="6195037"/>
                      <a:pt x="4523234" y="6218660"/>
                      <a:pt x="4520568" y="6242093"/>
                    </a:cubicBezTo>
                    <a:cubicBezTo>
                      <a:pt x="4517327" y="6269144"/>
                      <a:pt x="4512375" y="6296005"/>
                      <a:pt x="4509706" y="6323058"/>
                    </a:cubicBezTo>
                    <a:cubicBezTo>
                      <a:pt x="4506659" y="6353919"/>
                      <a:pt x="4506089" y="6384972"/>
                      <a:pt x="4502848" y="6415833"/>
                    </a:cubicBezTo>
                    <a:cubicBezTo>
                      <a:pt x="4496563" y="6472225"/>
                      <a:pt x="4489132" y="6528424"/>
                      <a:pt x="4482084" y="6584812"/>
                    </a:cubicBezTo>
                    <a:cubicBezTo>
                      <a:pt x="4475226" y="6639488"/>
                      <a:pt x="4469129" y="6694164"/>
                      <a:pt x="4460557" y="6748458"/>
                    </a:cubicBezTo>
                    <a:cubicBezTo>
                      <a:pt x="4456937" y="6771319"/>
                      <a:pt x="4447030" y="6793035"/>
                      <a:pt x="4441507" y="6815516"/>
                    </a:cubicBezTo>
                    <a:lnTo>
                      <a:pt x="4431806" y="6858001"/>
                    </a:lnTo>
                    <a:lnTo>
                      <a:pt x="4259554" y="6858001"/>
                    </a:lnTo>
                    <a:lnTo>
                      <a:pt x="4259554" y="6858002"/>
                    </a:lnTo>
                    <a:lnTo>
                      <a:pt x="0" y="6858002"/>
                    </a:lnTo>
                    <a:lnTo>
                      <a:pt x="0" y="2"/>
                    </a:lnTo>
                    <a:lnTo>
                      <a:pt x="3766492" y="1"/>
                    </a:lnTo>
                    <a:lnTo>
                      <a:pt x="3769210" y="21486"/>
                    </a:lnTo>
                    <a:close/>
                  </a:path>
                </a:pathLst>
              </a:custGeom>
              <a:solidFill>
                <a:schemeClr val="bg1">
                  <a:alpha val="86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CEDE579A-0A12-4A10-85D4-A8DA1663B8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3697284" y="-1"/>
              <a:ext cx="884241" cy="6858002"/>
              <a:chOff x="3697284" y="-1"/>
              <a:chExt cx="884241" cy="6858002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15CA79E3-BA58-419A-8541-7498AC2633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-1"/>
                <a:ext cx="884241" cy="6858001"/>
                <a:chOff x="3697284" y="-1"/>
                <a:chExt cx="884241" cy="6858001"/>
              </a:xfrm>
              <a:solidFill>
                <a:srgbClr val="FFFFFF"/>
              </a:solidFill>
              <a:effectLst/>
            </p:grpSpPr>
            <p:sp>
              <p:nvSpPr>
                <p:cNvPr id="17" name="Freeform: Shape 16">
                  <a:extLst>
                    <a:ext uri="{FF2B5EF4-FFF2-40B4-BE49-F238E27FC236}">
                      <a16:creationId xmlns:a16="http://schemas.microsoft.com/office/drawing/2014/main" id="{2348C622-BC44-4959-B64E-427015FD1F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8" name="Freeform: Shape 17">
                  <a:extLst>
                    <a:ext uri="{FF2B5EF4-FFF2-40B4-BE49-F238E27FC236}">
                      <a16:creationId xmlns:a16="http://schemas.microsoft.com/office/drawing/2014/main" id="{F8841A98-AA1D-4F65-A368-EF31110B07C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E6609F08-9B2C-4879-AC68-E3E537BED7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697284" y="0"/>
                <a:ext cx="884241" cy="6858001"/>
                <a:chOff x="3697284" y="-1"/>
                <a:chExt cx="884241" cy="6858001"/>
              </a:xfrm>
              <a:blipFill>
                <a:blip r:embed="rId2">
                  <a:alphaModFix amt="57000"/>
                </a:blip>
                <a:tile tx="0" ty="0" sx="100000" sy="100000" flip="none" algn="tl"/>
              </a:blipFill>
              <a:effectLst/>
            </p:grpSpPr>
            <p:sp>
              <p:nvSpPr>
                <p:cNvPr id="15" name="Freeform: Shape 14">
                  <a:extLst>
                    <a:ext uri="{FF2B5EF4-FFF2-40B4-BE49-F238E27FC236}">
                      <a16:creationId xmlns:a16="http://schemas.microsoft.com/office/drawing/2014/main" id="{6910EFC9-D70D-42FD-BCCD-AB1F710BFD4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05641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Freeform: Shape 15">
                  <a:extLst>
                    <a:ext uri="{FF2B5EF4-FFF2-40B4-BE49-F238E27FC236}">
                      <a16:creationId xmlns:a16="http://schemas.microsoft.com/office/drawing/2014/main" id="{83BEF371-1E22-4C4F-A62F-AC6B92CAE0B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/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6200000" flipH="1">
                  <a:off x="715166" y="2991642"/>
                  <a:ext cx="6858001" cy="874716"/>
                </a:xfrm>
                <a:custGeom>
                  <a:avLst/>
                  <a:gdLst>
                    <a:gd name="connsiteX0" fmla="*/ 0 w 6858001"/>
                    <a:gd name="connsiteY0" fmla="*/ 533314 h 874716"/>
                    <a:gd name="connsiteX1" fmla="*/ 0 w 6858001"/>
                    <a:gd name="connsiteY1" fmla="*/ 69206 h 874716"/>
                    <a:gd name="connsiteX2" fmla="*/ 21486 w 6858001"/>
                    <a:gd name="connsiteY2" fmla="*/ 71924 h 874716"/>
                    <a:gd name="connsiteX3" fmla="*/ 228948 w 6858001"/>
                    <a:gd name="connsiteY3" fmla="*/ 88116 h 874716"/>
                    <a:gd name="connsiteX4" fmla="*/ 313533 w 6858001"/>
                    <a:gd name="connsiteY4" fmla="*/ 62779 h 874716"/>
                    <a:gd name="connsiteX5" fmla="*/ 338870 w 6858001"/>
                    <a:gd name="connsiteY5" fmla="*/ 62207 h 874716"/>
                    <a:gd name="connsiteX6" fmla="*/ 395640 w 6858001"/>
                    <a:gd name="connsiteY6" fmla="*/ 72114 h 874716"/>
                    <a:gd name="connsiteX7" fmla="*/ 512802 w 6858001"/>
                    <a:gd name="connsiteY7" fmla="*/ 65446 h 874716"/>
                    <a:gd name="connsiteX8" fmla="*/ 556047 w 6858001"/>
                    <a:gd name="connsiteY8" fmla="*/ 55349 h 874716"/>
                    <a:gd name="connsiteX9" fmla="*/ 580050 w 6858001"/>
                    <a:gd name="connsiteY9" fmla="*/ 48871 h 874716"/>
                    <a:gd name="connsiteX10" fmla="*/ 703308 w 6858001"/>
                    <a:gd name="connsiteY10" fmla="*/ 30964 h 874716"/>
                    <a:gd name="connsiteX11" fmla="*/ 758174 w 6858001"/>
                    <a:gd name="connsiteY11" fmla="*/ 11724 h 874716"/>
                    <a:gd name="connsiteX12" fmla="*/ 773035 w 6858001"/>
                    <a:gd name="connsiteY12" fmla="*/ 8866 h 874716"/>
                    <a:gd name="connsiteX13" fmla="*/ 854379 w 6858001"/>
                    <a:gd name="connsiteY13" fmla="*/ 16866 h 874716"/>
                    <a:gd name="connsiteX14" fmla="*/ 915343 w 6858001"/>
                    <a:gd name="connsiteY14" fmla="*/ 47919 h 874716"/>
                    <a:gd name="connsiteX15" fmla="*/ 927155 w 6858001"/>
                    <a:gd name="connsiteY15" fmla="*/ 58397 h 874716"/>
                    <a:gd name="connsiteX16" fmla="*/ 1097087 w 6858001"/>
                    <a:gd name="connsiteY16" fmla="*/ 54777 h 874716"/>
                    <a:gd name="connsiteX17" fmla="*/ 1123185 w 6858001"/>
                    <a:gd name="connsiteY17" fmla="*/ 50395 h 874716"/>
                    <a:gd name="connsiteX18" fmla="*/ 1249302 w 6858001"/>
                    <a:gd name="connsiteY18" fmla="*/ 68684 h 874716"/>
                    <a:gd name="connsiteX19" fmla="*/ 1286069 w 6858001"/>
                    <a:gd name="connsiteY19" fmla="*/ 72304 h 874716"/>
                    <a:gd name="connsiteX20" fmla="*/ 1417899 w 6858001"/>
                    <a:gd name="connsiteY20" fmla="*/ 88688 h 874716"/>
                    <a:gd name="connsiteX21" fmla="*/ 1436568 w 6858001"/>
                    <a:gd name="connsiteY21" fmla="*/ 73448 h 874716"/>
                    <a:gd name="connsiteX22" fmla="*/ 1490292 w 6858001"/>
                    <a:gd name="connsiteY22" fmla="*/ 35154 h 874716"/>
                    <a:gd name="connsiteX23" fmla="*/ 1596213 w 6858001"/>
                    <a:gd name="connsiteY23" fmla="*/ 1245 h 874716"/>
                    <a:gd name="connsiteX24" fmla="*/ 1624980 w 6858001"/>
                    <a:gd name="connsiteY24" fmla="*/ 3150 h 874716"/>
                    <a:gd name="connsiteX25" fmla="*/ 1697753 w 6858001"/>
                    <a:gd name="connsiteY25" fmla="*/ 59731 h 874716"/>
                    <a:gd name="connsiteX26" fmla="*/ 1733188 w 6858001"/>
                    <a:gd name="connsiteY26" fmla="*/ 82400 h 874716"/>
                    <a:gd name="connsiteX27" fmla="*/ 1833775 w 6858001"/>
                    <a:gd name="connsiteY27" fmla="*/ 124121 h 874716"/>
                    <a:gd name="connsiteX28" fmla="*/ 1842158 w 6858001"/>
                    <a:gd name="connsiteY28" fmla="*/ 131742 h 874716"/>
                    <a:gd name="connsiteX29" fmla="*/ 1916454 w 6858001"/>
                    <a:gd name="connsiteY29" fmla="*/ 222233 h 874716"/>
                    <a:gd name="connsiteX30" fmla="*/ 1933219 w 6858001"/>
                    <a:gd name="connsiteY30" fmla="*/ 237663 h 874716"/>
                    <a:gd name="connsiteX31" fmla="*/ 1953413 w 6858001"/>
                    <a:gd name="connsiteY31" fmla="*/ 261668 h 874716"/>
                    <a:gd name="connsiteX32" fmla="*/ 2016469 w 6858001"/>
                    <a:gd name="connsiteY32" fmla="*/ 308151 h 874716"/>
                    <a:gd name="connsiteX33" fmla="*/ 2094578 w 6858001"/>
                    <a:gd name="connsiteY33" fmla="*/ 323010 h 874716"/>
                    <a:gd name="connsiteX34" fmla="*/ 2188879 w 6858001"/>
                    <a:gd name="connsiteY34" fmla="*/ 345681 h 874716"/>
                    <a:gd name="connsiteX35" fmla="*/ 2228314 w 6858001"/>
                    <a:gd name="connsiteY35" fmla="*/ 360921 h 874716"/>
                    <a:gd name="connsiteX36" fmla="*/ 2334044 w 6858001"/>
                    <a:gd name="connsiteY36" fmla="*/ 389878 h 874716"/>
                    <a:gd name="connsiteX37" fmla="*/ 2409485 w 6858001"/>
                    <a:gd name="connsiteY37" fmla="*/ 414263 h 874716"/>
                    <a:gd name="connsiteX38" fmla="*/ 2518264 w 6858001"/>
                    <a:gd name="connsiteY38" fmla="*/ 428552 h 874716"/>
                    <a:gd name="connsiteX39" fmla="*/ 2571034 w 6858001"/>
                    <a:gd name="connsiteY39" fmla="*/ 429122 h 874716"/>
                    <a:gd name="connsiteX40" fmla="*/ 2668001 w 6858001"/>
                    <a:gd name="connsiteY40" fmla="*/ 502276 h 874716"/>
                    <a:gd name="connsiteX41" fmla="*/ 2745348 w 6858001"/>
                    <a:gd name="connsiteY41" fmla="*/ 550666 h 874716"/>
                    <a:gd name="connsiteX42" fmla="*/ 2826694 w 6858001"/>
                    <a:gd name="connsiteY42" fmla="*/ 527233 h 874716"/>
                    <a:gd name="connsiteX43" fmla="*/ 2848793 w 6858001"/>
                    <a:gd name="connsiteY43" fmla="*/ 505134 h 874716"/>
                    <a:gd name="connsiteX44" fmla="*/ 2982148 w 6858001"/>
                    <a:gd name="connsiteY44" fmla="*/ 484179 h 874716"/>
                    <a:gd name="connsiteX45" fmla="*/ 3172654 w 6858001"/>
                    <a:gd name="connsiteY45" fmla="*/ 483417 h 874716"/>
                    <a:gd name="connsiteX46" fmla="*/ 3489467 w 6858001"/>
                    <a:gd name="connsiteY46" fmla="*/ 435790 h 874716"/>
                    <a:gd name="connsiteX47" fmla="*/ 3544713 w 6858001"/>
                    <a:gd name="connsiteY47" fmla="*/ 413691 h 874716"/>
                    <a:gd name="connsiteX48" fmla="*/ 3606817 w 6858001"/>
                    <a:gd name="connsiteY48" fmla="*/ 408167 h 874716"/>
                    <a:gd name="connsiteX49" fmla="*/ 3630632 w 6858001"/>
                    <a:gd name="connsiteY49" fmla="*/ 421693 h 874716"/>
                    <a:gd name="connsiteX50" fmla="*/ 3734837 w 6858001"/>
                    <a:gd name="connsiteY50" fmla="*/ 441886 h 874716"/>
                    <a:gd name="connsiteX51" fmla="*/ 3754652 w 6858001"/>
                    <a:gd name="connsiteY51" fmla="*/ 442268 h 874716"/>
                    <a:gd name="connsiteX52" fmla="*/ 3822472 w 6858001"/>
                    <a:gd name="connsiteY52" fmla="*/ 433694 h 874716"/>
                    <a:gd name="connsiteX53" fmla="*/ 3885338 w 6858001"/>
                    <a:gd name="connsiteY53" fmla="*/ 428742 h 874716"/>
                    <a:gd name="connsiteX54" fmla="*/ 4043839 w 6858001"/>
                    <a:gd name="connsiteY54" fmla="*/ 444934 h 874716"/>
                    <a:gd name="connsiteX55" fmla="*/ 4165383 w 6858001"/>
                    <a:gd name="connsiteY55" fmla="*/ 441124 h 874716"/>
                    <a:gd name="connsiteX56" fmla="*/ 4221391 w 6858001"/>
                    <a:gd name="connsiteY56" fmla="*/ 444934 h 874716"/>
                    <a:gd name="connsiteX57" fmla="*/ 4253014 w 6858001"/>
                    <a:gd name="connsiteY57" fmla="*/ 450650 h 874716"/>
                    <a:gd name="connsiteX58" fmla="*/ 4324645 w 6858001"/>
                    <a:gd name="connsiteY58" fmla="*/ 490466 h 874716"/>
                    <a:gd name="connsiteX59" fmla="*/ 4363890 w 6858001"/>
                    <a:gd name="connsiteY59" fmla="*/ 499420 h 874716"/>
                    <a:gd name="connsiteX60" fmla="*/ 4482004 w 6858001"/>
                    <a:gd name="connsiteY60" fmla="*/ 498658 h 874716"/>
                    <a:gd name="connsiteX61" fmla="*/ 4659174 w 6858001"/>
                    <a:gd name="connsiteY61" fmla="*/ 438648 h 874716"/>
                    <a:gd name="connsiteX62" fmla="*/ 4677655 w 6858001"/>
                    <a:gd name="connsiteY62" fmla="*/ 430646 h 874716"/>
                    <a:gd name="connsiteX63" fmla="*/ 4767764 w 6858001"/>
                    <a:gd name="connsiteY63" fmla="*/ 420739 h 874716"/>
                    <a:gd name="connsiteX64" fmla="*/ 4828916 w 6858001"/>
                    <a:gd name="connsiteY64" fmla="*/ 434266 h 874716"/>
                    <a:gd name="connsiteX65" fmla="*/ 4912168 w 6858001"/>
                    <a:gd name="connsiteY65" fmla="*/ 462271 h 874716"/>
                    <a:gd name="connsiteX66" fmla="*/ 4987037 w 6858001"/>
                    <a:gd name="connsiteY66" fmla="*/ 485703 h 874716"/>
                    <a:gd name="connsiteX67" fmla="*/ 5041521 w 6858001"/>
                    <a:gd name="connsiteY67" fmla="*/ 512182 h 874716"/>
                    <a:gd name="connsiteX68" fmla="*/ 5166113 w 6858001"/>
                    <a:gd name="connsiteY68" fmla="*/ 531615 h 874716"/>
                    <a:gd name="connsiteX69" fmla="*/ 5179067 w 6858001"/>
                    <a:gd name="connsiteY69" fmla="*/ 534853 h 874716"/>
                    <a:gd name="connsiteX70" fmla="*/ 5272796 w 6858001"/>
                    <a:gd name="connsiteY70" fmla="*/ 511230 h 874716"/>
                    <a:gd name="connsiteX71" fmla="*/ 5385384 w 6858001"/>
                    <a:gd name="connsiteY71" fmla="*/ 487227 h 874716"/>
                    <a:gd name="connsiteX72" fmla="*/ 5425582 w 6858001"/>
                    <a:gd name="connsiteY72" fmla="*/ 495418 h 874716"/>
                    <a:gd name="connsiteX73" fmla="*/ 5480637 w 6858001"/>
                    <a:gd name="connsiteY73" fmla="*/ 507040 h 874716"/>
                    <a:gd name="connsiteX74" fmla="*/ 5531693 w 6858001"/>
                    <a:gd name="connsiteY74" fmla="*/ 500944 h 874716"/>
                    <a:gd name="connsiteX75" fmla="*/ 5562746 w 6858001"/>
                    <a:gd name="connsiteY75" fmla="*/ 500372 h 874716"/>
                    <a:gd name="connsiteX76" fmla="*/ 5704483 w 6858001"/>
                    <a:gd name="connsiteY76" fmla="*/ 571620 h 874716"/>
                    <a:gd name="connsiteX77" fmla="*/ 5740488 w 6858001"/>
                    <a:gd name="connsiteY77" fmla="*/ 577526 h 874716"/>
                    <a:gd name="connsiteX78" fmla="*/ 5760873 w 6858001"/>
                    <a:gd name="connsiteY78" fmla="*/ 586291 h 874716"/>
                    <a:gd name="connsiteX79" fmla="*/ 5883751 w 6858001"/>
                    <a:gd name="connsiteY79" fmla="*/ 674686 h 874716"/>
                    <a:gd name="connsiteX80" fmla="*/ 5935949 w 6858001"/>
                    <a:gd name="connsiteY80" fmla="*/ 692592 h 874716"/>
                    <a:gd name="connsiteX81" fmla="*/ 5993291 w 6858001"/>
                    <a:gd name="connsiteY81" fmla="*/ 688972 h 874716"/>
                    <a:gd name="connsiteX82" fmla="*/ 6026440 w 6858001"/>
                    <a:gd name="connsiteY82" fmla="*/ 682496 h 874716"/>
                    <a:gd name="connsiteX83" fmla="*/ 6108738 w 6858001"/>
                    <a:gd name="connsiteY83" fmla="*/ 626296 h 874716"/>
                    <a:gd name="connsiteX84" fmla="*/ 6155602 w 6858001"/>
                    <a:gd name="connsiteY84" fmla="*/ 628202 h 874716"/>
                    <a:gd name="connsiteX85" fmla="*/ 6228756 w 6858001"/>
                    <a:gd name="connsiteY85" fmla="*/ 666873 h 874716"/>
                    <a:gd name="connsiteX86" fmla="*/ 6361539 w 6858001"/>
                    <a:gd name="connsiteY86" fmla="*/ 684210 h 874716"/>
                    <a:gd name="connsiteX87" fmla="*/ 6428979 w 6858001"/>
                    <a:gd name="connsiteY87" fmla="*/ 630106 h 874716"/>
                    <a:gd name="connsiteX88" fmla="*/ 6463840 w 6858001"/>
                    <a:gd name="connsiteY88" fmla="*/ 578098 h 874716"/>
                    <a:gd name="connsiteX89" fmla="*/ 6564620 w 6858001"/>
                    <a:gd name="connsiteY89" fmla="*/ 517708 h 874716"/>
                    <a:gd name="connsiteX90" fmla="*/ 6588625 w 6858001"/>
                    <a:gd name="connsiteY90" fmla="*/ 540187 h 874716"/>
                    <a:gd name="connsiteX91" fmla="*/ 6662541 w 6858001"/>
                    <a:gd name="connsiteY91" fmla="*/ 549714 h 874716"/>
                    <a:gd name="connsiteX92" fmla="*/ 6742552 w 6858001"/>
                    <a:gd name="connsiteY92" fmla="*/ 548952 h 874716"/>
                    <a:gd name="connsiteX93" fmla="*/ 6812063 w 6858001"/>
                    <a:gd name="connsiteY93" fmla="*/ 568430 h 874716"/>
                    <a:gd name="connsiteX94" fmla="*/ 6858001 w 6858001"/>
                    <a:gd name="connsiteY94" fmla="*/ 562267 h 874716"/>
                    <a:gd name="connsiteX95" fmla="*/ 6858001 w 6858001"/>
                    <a:gd name="connsiteY95" fmla="*/ 734520 h 874716"/>
                    <a:gd name="connsiteX96" fmla="*/ 6815516 w 6858001"/>
                    <a:gd name="connsiteY96" fmla="*/ 744220 h 874716"/>
                    <a:gd name="connsiteX97" fmla="*/ 6748458 w 6858001"/>
                    <a:gd name="connsiteY97" fmla="*/ 763271 h 874716"/>
                    <a:gd name="connsiteX98" fmla="*/ 6584812 w 6858001"/>
                    <a:gd name="connsiteY98" fmla="*/ 784797 h 874716"/>
                    <a:gd name="connsiteX99" fmla="*/ 6415833 w 6858001"/>
                    <a:gd name="connsiteY99" fmla="*/ 805562 h 874716"/>
                    <a:gd name="connsiteX100" fmla="*/ 6323058 w 6858001"/>
                    <a:gd name="connsiteY100" fmla="*/ 812420 h 874716"/>
                    <a:gd name="connsiteX101" fmla="*/ 6242093 w 6858001"/>
                    <a:gd name="connsiteY101" fmla="*/ 823281 h 874716"/>
                    <a:gd name="connsiteX102" fmla="*/ 6171605 w 6858001"/>
                    <a:gd name="connsiteY102" fmla="*/ 830139 h 874716"/>
                    <a:gd name="connsiteX103" fmla="*/ 6059397 w 6858001"/>
                    <a:gd name="connsiteY103" fmla="*/ 844045 h 874716"/>
                    <a:gd name="connsiteX104" fmla="*/ 6012723 w 6858001"/>
                    <a:gd name="connsiteY104" fmla="*/ 847665 h 874716"/>
                    <a:gd name="connsiteX105" fmla="*/ 5902610 w 6858001"/>
                    <a:gd name="connsiteY105" fmla="*/ 847473 h 874716"/>
                    <a:gd name="connsiteX106" fmla="*/ 5864318 w 6858001"/>
                    <a:gd name="connsiteY106" fmla="*/ 845569 h 874716"/>
                    <a:gd name="connsiteX107" fmla="*/ 5790592 w 6858001"/>
                    <a:gd name="connsiteY107" fmla="*/ 821947 h 874716"/>
                    <a:gd name="connsiteX108" fmla="*/ 5781830 w 6858001"/>
                    <a:gd name="connsiteY108" fmla="*/ 820233 h 874716"/>
                    <a:gd name="connsiteX109" fmla="*/ 5733440 w 6858001"/>
                    <a:gd name="connsiteY109" fmla="*/ 810896 h 874716"/>
                    <a:gd name="connsiteX110" fmla="*/ 5706959 w 6858001"/>
                    <a:gd name="connsiteY110" fmla="*/ 807848 h 874716"/>
                    <a:gd name="connsiteX111" fmla="*/ 5606372 w 6858001"/>
                    <a:gd name="connsiteY111" fmla="*/ 788417 h 874716"/>
                    <a:gd name="connsiteX112" fmla="*/ 5548460 w 6858001"/>
                    <a:gd name="connsiteY112" fmla="*/ 779273 h 874716"/>
                    <a:gd name="connsiteX113" fmla="*/ 5501594 w 6858001"/>
                    <a:gd name="connsiteY113" fmla="*/ 780607 h 874716"/>
                    <a:gd name="connsiteX114" fmla="*/ 5419295 w 6858001"/>
                    <a:gd name="connsiteY114" fmla="*/ 782321 h 874716"/>
                    <a:gd name="connsiteX115" fmla="*/ 5393005 w 6858001"/>
                    <a:gd name="connsiteY115" fmla="*/ 786703 h 874716"/>
                    <a:gd name="connsiteX116" fmla="*/ 5274129 w 6858001"/>
                    <a:gd name="connsiteY116" fmla="*/ 774129 h 874716"/>
                    <a:gd name="connsiteX117" fmla="*/ 5206308 w 6858001"/>
                    <a:gd name="connsiteY117" fmla="*/ 773177 h 874716"/>
                    <a:gd name="connsiteX118" fmla="*/ 5129916 w 6858001"/>
                    <a:gd name="connsiteY118" fmla="*/ 757554 h 874716"/>
                    <a:gd name="connsiteX119" fmla="*/ 5107627 w 6858001"/>
                    <a:gd name="connsiteY119" fmla="*/ 758316 h 874716"/>
                    <a:gd name="connsiteX120" fmla="*/ 5082670 w 6858001"/>
                    <a:gd name="connsiteY120" fmla="*/ 759651 h 874716"/>
                    <a:gd name="connsiteX121" fmla="*/ 5006086 w 6858001"/>
                    <a:gd name="connsiteY121" fmla="*/ 760795 h 874716"/>
                    <a:gd name="connsiteX122" fmla="*/ 4959602 w 6858001"/>
                    <a:gd name="connsiteY122" fmla="*/ 766509 h 874716"/>
                    <a:gd name="connsiteX123" fmla="*/ 4871019 w 6858001"/>
                    <a:gd name="connsiteY123" fmla="*/ 763081 h 874716"/>
                    <a:gd name="connsiteX124" fmla="*/ 4838250 w 6858001"/>
                    <a:gd name="connsiteY124" fmla="*/ 768033 h 874716"/>
                    <a:gd name="connsiteX125" fmla="*/ 4755381 w 6858001"/>
                    <a:gd name="connsiteY125" fmla="*/ 768605 h 874716"/>
                    <a:gd name="connsiteX126" fmla="*/ 4681083 w 6858001"/>
                    <a:gd name="connsiteY126" fmla="*/ 765747 h 874716"/>
                    <a:gd name="connsiteX127" fmla="*/ 4609452 w 6858001"/>
                    <a:gd name="connsiteY127" fmla="*/ 767271 h 874716"/>
                    <a:gd name="connsiteX128" fmla="*/ 4558207 w 6858001"/>
                    <a:gd name="connsiteY128" fmla="*/ 773557 h 874716"/>
                    <a:gd name="connsiteX129" fmla="*/ 4502579 w 6858001"/>
                    <a:gd name="connsiteY129" fmla="*/ 777367 h 874716"/>
                    <a:gd name="connsiteX130" fmla="*/ 4349222 w 6858001"/>
                    <a:gd name="connsiteY130" fmla="*/ 800038 h 874716"/>
                    <a:gd name="connsiteX131" fmla="*/ 4320837 w 6858001"/>
                    <a:gd name="connsiteY131" fmla="*/ 794514 h 874716"/>
                    <a:gd name="connsiteX132" fmla="*/ 4159667 w 6858001"/>
                    <a:gd name="connsiteY132" fmla="*/ 789370 h 874716"/>
                    <a:gd name="connsiteX133" fmla="*/ 4124614 w 6858001"/>
                    <a:gd name="connsiteY133" fmla="*/ 789752 h 874716"/>
                    <a:gd name="connsiteX134" fmla="*/ 4030503 w 6858001"/>
                    <a:gd name="connsiteY134" fmla="*/ 767271 h 874716"/>
                    <a:gd name="connsiteX135" fmla="*/ 3885338 w 6858001"/>
                    <a:gd name="connsiteY135" fmla="*/ 802896 h 874716"/>
                    <a:gd name="connsiteX136" fmla="*/ 3749506 w 6858001"/>
                    <a:gd name="connsiteY136" fmla="*/ 847473 h 874716"/>
                    <a:gd name="connsiteX137" fmla="*/ 3732361 w 6858001"/>
                    <a:gd name="connsiteY137" fmla="*/ 853190 h 874716"/>
                    <a:gd name="connsiteX138" fmla="*/ 3683591 w 6858001"/>
                    <a:gd name="connsiteY138" fmla="*/ 862906 h 874716"/>
                    <a:gd name="connsiteX139" fmla="*/ 3623201 w 6858001"/>
                    <a:gd name="connsiteY139" fmla="*/ 866334 h 874716"/>
                    <a:gd name="connsiteX140" fmla="*/ 3546617 w 6858001"/>
                    <a:gd name="connsiteY140" fmla="*/ 874716 h 874716"/>
                    <a:gd name="connsiteX141" fmla="*/ 3485275 w 6858001"/>
                    <a:gd name="connsiteY141" fmla="*/ 864238 h 874716"/>
                    <a:gd name="connsiteX142" fmla="*/ 3399546 w 6858001"/>
                    <a:gd name="connsiteY142" fmla="*/ 848618 h 874716"/>
                    <a:gd name="connsiteX143" fmla="*/ 3318771 w 6858001"/>
                    <a:gd name="connsiteY143" fmla="*/ 833757 h 874716"/>
                    <a:gd name="connsiteX144" fmla="*/ 3293244 w 6858001"/>
                    <a:gd name="connsiteY144" fmla="*/ 851284 h 874716"/>
                    <a:gd name="connsiteX145" fmla="*/ 3253809 w 6858001"/>
                    <a:gd name="connsiteY145" fmla="*/ 866524 h 874716"/>
                    <a:gd name="connsiteX146" fmla="*/ 3209993 w 6858001"/>
                    <a:gd name="connsiteY146" fmla="*/ 848235 h 874716"/>
                    <a:gd name="connsiteX147" fmla="*/ 3107500 w 6858001"/>
                    <a:gd name="connsiteY147" fmla="*/ 810326 h 874716"/>
                    <a:gd name="connsiteX148" fmla="*/ 3042728 w 6858001"/>
                    <a:gd name="connsiteY148" fmla="*/ 808610 h 874716"/>
                    <a:gd name="connsiteX149" fmla="*/ 2901943 w 6858001"/>
                    <a:gd name="connsiteY149" fmla="*/ 792418 h 874716"/>
                    <a:gd name="connsiteX150" fmla="*/ 2809930 w 6858001"/>
                    <a:gd name="connsiteY150" fmla="*/ 769367 h 874716"/>
                    <a:gd name="connsiteX151" fmla="*/ 2743826 w 6858001"/>
                    <a:gd name="connsiteY151" fmla="*/ 743268 h 874716"/>
                    <a:gd name="connsiteX152" fmla="*/ 2649143 w 6858001"/>
                    <a:gd name="connsiteY152" fmla="*/ 709167 h 874716"/>
                    <a:gd name="connsiteX153" fmla="*/ 2554079 w 6858001"/>
                    <a:gd name="connsiteY153" fmla="*/ 691450 h 874716"/>
                    <a:gd name="connsiteX154" fmla="*/ 2485307 w 6858001"/>
                    <a:gd name="connsiteY154" fmla="*/ 669160 h 874716"/>
                    <a:gd name="connsiteX155" fmla="*/ 2401292 w 6858001"/>
                    <a:gd name="connsiteY155" fmla="*/ 653919 h 874716"/>
                    <a:gd name="connsiteX156" fmla="*/ 2330806 w 6858001"/>
                    <a:gd name="connsiteY156" fmla="*/ 653349 h 874716"/>
                    <a:gd name="connsiteX157" fmla="*/ 2220312 w 6858001"/>
                    <a:gd name="connsiteY157" fmla="*/ 656015 h 874716"/>
                    <a:gd name="connsiteX158" fmla="*/ 2085054 w 6858001"/>
                    <a:gd name="connsiteY158" fmla="*/ 609914 h 874716"/>
                    <a:gd name="connsiteX159" fmla="*/ 2030378 w 6858001"/>
                    <a:gd name="connsiteY159" fmla="*/ 599625 h 874716"/>
                    <a:gd name="connsiteX160" fmla="*/ 1978940 w 6858001"/>
                    <a:gd name="connsiteY160" fmla="*/ 594863 h 874716"/>
                    <a:gd name="connsiteX161" fmla="*/ 1869780 w 6858001"/>
                    <a:gd name="connsiteY161" fmla="*/ 564192 h 874716"/>
                    <a:gd name="connsiteX162" fmla="*/ 1825393 w 6858001"/>
                    <a:gd name="connsiteY162" fmla="*/ 554094 h 874716"/>
                    <a:gd name="connsiteX163" fmla="*/ 1763287 w 6858001"/>
                    <a:gd name="connsiteY163" fmla="*/ 554286 h 874716"/>
                    <a:gd name="connsiteX164" fmla="*/ 1650317 w 6858001"/>
                    <a:gd name="connsiteY164" fmla="*/ 540187 h 874716"/>
                    <a:gd name="connsiteX165" fmla="*/ 1537537 w 6858001"/>
                    <a:gd name="connsiteY165" fmla="*/ 499038 h 874716"/>
                    <a:gd name="connsiteX166" fmla="*/ 1489720 w 6858001"/>
                    <a:gd name="connsiteY166" fmla="*/ 503038 h 874716"/>
                    <a:gd name="connsiteX167" fmla="*/ 1472575 w 6858001"/>
                    <a:gd name="connsiteY167" fmla="*/ 502086 h 874716"/>
                    <a:gd name="connsiteX168" fmla="*/ 1318456 w 6858001"/>
                    <a:gd name="connsiteY168" fmla="*/ 479415 h 874716"/>
                    <a:gd name="connsiteX169" fmla="*/ 1303024 w 6858001"/>
                    <a:gd name="connsiteY169" fmla="*/ 476939 h 874716"/>
                    <a:gd name="connsiteX170" fmla="*/ 1230633 w 6858001"/>
                    <a:gd name="connsiteY170" fmla="*/ 456746 h 874716"/>
                    <a:gd name="connsiteX171" fmla="*/ 1048125 w 6858001"/>
                    <a:gd name="connsiteY171" fmla="*/ 444172 h 874716"/>
                    <a:gd name="connsiteX172" fmla="*/ 1036887 w 6858001"/>
                    <a:gd name="connsiteY172" fmla="*/ 442648 h 874716"/>
                    <a:gd name="connsiteX173" fmla="*/ 975733 w 6858001"/>
                    <a:gd name="connsiteY173" fmla="*/ 452744 h 874716"/>
                    <a:gd name="connsiteX174" fmla="*/ 945444 w 6858001"/>
                    <a:gd name="connsiteY174" fmla="*/ 467033 h 874716"/>
                    <a:gd name="connsiteX175" fmla="*/ 898198 w 6858001"/>
                    <a:gd name="connsiteY175" fmla="*/ 481893 h 874716"/>
                    <a:gd name="connsiteX176" fmla="*/ 850189 w 6858001"/>
                    <a:gd name="connsiteY176" fmla="*/ 487417 h 874716"/>
                    <a:gd name="connsiteX177" fmla="*/ 769605 w 6858001"/>
                    <a:gd name="connsiteY177" fmla="*/ 464937 h 874716"/>
                    <a:gd name="connsiteX178" fmla="*/ 740268 w 6858001"/>
                    <a:gd name="connsiteY178" fmla="*/ 462651 h 874716"/>
                    <a:gd name="connsiteX179" fmla="*/ 674923 w 6858001"/>
                    <a:gd name="connsiteY179" fmla="*/ 451792 h 874716"/>
                    <a:gd name="connsiteX180" fmla="*/ 617772 w 6858001"/>
                    <a:gd name="connsiteY180" fmla="*/ 452554 h 874716"/>
                    <a:gd name="connsiteX181" fmla="*/ 571860 w 6858001"/>
                    <a:gd name="connsiteY181" fmla="*/ 469891 h 874716"/>
                    <a:gd name="connsiteX182" fmla="*/ 505182 w 6858001"/>
                    <a:gd name="connsiteY182" fmla="*/ 473319 h 874716"/>
                    <a:gd name="connsiteX183" fmla="*/ 462126 w 6858001"/>
                    <a:gd name="connsiteY183" fmla="*/ 460747 h 874716"/>
                    <a:gd name="connsiteX184" fmla="*/ 453364 w 6858001"/>
                    <a:gd name="connsiteY184" fmla="*/ 459033 h 874716"/>
                    <a:gd name="connsiteX185" fmla="*/ 340774 w 6858001"/>
                    <a:gd name="connsiteY185" fmla="*/ 458268 h 874716"/>
                    <a:gd name="connsiteX186" fmla="*/ 200182 w 6858001"/>
                    <a:gd name="connsiteY186" fmla="*/ 496180 h 874716"/>
                    <a:gd name="connsiteX187" fmla="*/ 176939 w 6858001"/>
                    <a:gd name="connsiteY187" fmla="*/ 504182 h 874716"/>
                    <a:gd name="connsiteX188" fmla="*/ 63587 w 6858001"/>
                    <a:gd name="connsiteY188" fmla="*/ 518088 h 874716"/>
                    <a:gd name="connsiteX189" fmla="*/ 2817 w 6858001"/>
                    <a:gd name="connsiteY189" fmla="*/ 532187 h 874716"/>
                    <a:gd name="connsiteX190" fmla="*/ 0 w 6858001"/>
                    <a:gd name="connsiteY190" fmla="*/ 533314 h 87471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  <a:cxn ang="0">
                      <a:pos x="connsiteX105" y="connsiteY105"/>
                    </a:cxn>
                    <a:cxn ang="0">
                      <a:pos x="connsiteX106" y="connsiteY106"/>
                    </a:cxn>
                    <a:cxn ang="0">
                      <a:pos x="connsiteX107" y="connsiteY107"/>
                    </a:cxn>
                    <a:cxn ang="0">
                      <a:pos x="connsiteX108" y="connsiteY108"/>
                    </a:cxn>
                    <a:cxn ang="0">
                      <a:pos x="connsiteX109" y="connsiteY109"/>
                    </a:cxn>
                    <a:cxn ang="0">
                      <a:pos x="connsiteX110" y="connsiteY110"/>
                    </a:cxn>
                    <a:cxn ang="0">
                      <a:pos x="connsiteX111" y="connsiteY111"/>
                    </a:cxn>
                    <a:cxn ang="0">
                      <a:pos x="connsiteX112" y="connsiteY112"/>
                    </a:cxn>
                    <a:cxn ang="0">
                      <a:pos x="connsiteX113" y="connsiteY113"/>
                    </a:cxn>
                    <a:cxn ang="0">
                      <a:pos x="connsiteX114" y="connsiteY114"/>
                    </a:cxn>
                    <a:cxn ang="0">
                      <a:pos x="connsiteX115" y="connsiteY115"/>
                    </a:cxn>
                    <a:cxn ang="0">
                      <a:pos x="connsiteX116" y="connsiteY116"/>
                    </a:cxn>
                    <a:cxn ang="0">
                      <a:pos x="connsiteX117" y="connsiteY117"/>
                    </a:cxn>
                    <a:cxn ang="0">
                      <a:pos x="connsiteX118" y="connsiteY118"/>
                    </a:cxn>
                    <a:cxn ang="0">
                      <a:pos x="connsiteX119" y="connsiteY119"/>
                    </a:cxn>
                    <a:cxn ang="0">
                      <a:pos x="connsiteX120" y="connsiteY120"/>
                    </a:cxn>
                    <a:cxn ang="0">
                      <a:pos x="connsiteX121" y="connsiteY121"/>
                    </a:cxn>
                    <a:cxn ang="0">
                      <a:pos x="connsiteX122" y="connsiteY122"/>
                    </a:cxn>
                    <a:cxn ang="0">
                      <a:pos x="connsiteX123" y="connsiteY123"/>
                    </a:cxn>
                    <a:cxn ang="0">
                      <a:pos x="connsiteX124" y="connsiteY124"/>
                    </a:cxn>
                    <a:cxn ang="0">
                      <a:pos x="connsiteX125" y="connsiteY125"/>
                    </a:cxn>
                    <a:cxn ang="0">
                      <a:pos x="connsiteX126" y="connsiteY126"/>
                    </a:cxn>
                    <a:cxn ang="0">
                      <a:pos x="connsiteX127" y="connsiteY127"/>
                    </a:cxn>
                    <a:cxn ang="0">
                      <a:pos x="connsiteX128" y="connsiteY128"/>
                    </a:cxn>
                    <a:cxn ang="0">
                      <a:pos x="connsiteX129" y="connsiteY129"/>
                    </a:cxn>
                    <a:cxn ang="0">
                      <a:pos x="connsiteX130" y="connsiteY130"/>
                    </a:cxn>
                    <a:cxn ang="0">
                      <a:pos x="connsiteX131" y="connsiteY131"/>
                    </a:cxn>
                    <a:cxn ang="0">
                      <a:pos x="connsiteX132" y="connsiteY132"/>
                    </a:cxn>
                    <a:cxn ang="0">
                      <a:pos x="connsiteX133" y="connsiteY133"/>
                    </a:cxn>
                    <a:cxn ang="0">
                      <a:pos x="connsiteX134" y="connsiteY134"/>
                    </a:cxn>
                    <a:cxn ang="0">
                      <a:pos x="connsiteX135" y="connsiteY135"/>
                    </a:cxn>
                    <a:cxn ang="0">
                      <a:pos x="connsiteX136" y="connsiteY136"/>
                    </a:cxn>
                    <a:cxn ang="0">
                      <a:pos x="connsiteX137" y="connsiteY137"/>
                    </a:cxn>
                    <a:cxn ang="0">
                      <a:pos x="connsiteX138" y="connsiteY138"/>
                    </a:cxn>
                    <a:cxn ang="0">
                      <a:pos x="connsiteX139" y="connsiteY139"/>
                    </a:cxn>
                    <a:cxn ang="0">
                      <a:pos x="connsiteX140" y="connsiteY140"/>
                    </a:cxn>
                    <a:cxn ang="0">
                      <a:pos x="connsiteX141" y="connsiteY141"/>
                    </a:cxn>
                    <a:cxn ang="0">
                      <a:pos x="connsiteX142" y="connsiteY142"/>
                    </a:cxn>
                    <a:cxn ang="0">
                      <a:pos x="connsiteX143" y="connsiteY143"/>
                    </a:cxn>
                    <a:cxn ang="0">
                      <a:pos x="connsiteX144" y="connsiteY144"/>
                    </a:cxn>
                    <a:cxn ang="0">
                      <a:pos x="connsiteX145" y="connsiteY145"/>
                    </a:cxn>
                    <a:cxn ang="0">
                      <a:pos x="connsiteX146" y="connsiteY146"/>
                    </a:cxn>
                    <a:cxn ang="0">
                      <a:pos x="connsiteX147" y="connsiteY147"/>
                    </a:cxn>
                    <a:cxn ang="0">
                      <a:pos x="connsiteX148" y="connsiteY148"/>
                    </a:cxn>
                    <a:cxn ang="0">
                      <a:pos x="connsiteX149" y="connsiteY149"/>
                    </a:cxn>
                    <a:cxn ang="0">
                      <a:pos x="connsiteX150" y="connsiteY150"/>
                    </a:cxn>
                    <a:cxn ang="0">
                      <a:pos x="connsiteX151" y="connsiteY151"/>
                    </a:cxn>
                    <a:cxn ang="0">
                      <a:pos x="connsiteX152" y="connsiteY152"/>
                    </a:cxn>
                    <a:cxn ang="0">
                      <a:pos x="connsiteX153" y="connsiteY153"/>
                    </a:cxn>
                    <a:cxn ang="0">
                      <a:pos x="connsiteX154" y="connsiteY154"/>
                    </a:cxn>
                    <a:cxn ang="0">
                      <a:pos x="connsiteX155" y="connsiteY155"/>
                    </a:cxn>
                    <a:cxn ang="0">
                      <a:pos x="connsiteX156" y="connsiteY156"/>
                    </a:cxn>
                    <a:cxn ang="0">
                      <a:pos x="connsiteX157" y="connsiteY157"/>
                    </a:cxn>
                    <a:cxn ang="0">
                      <a:pos x="connsiteX158" y="connsiteY158"/>
                    </a:cxn>
                    <a:cxn ang="0">
                      <a:pos x="connsiteX159" y="connsiteY159"/>
                    </a:cxn>
                    <a:cxn ang="0">
                      <a:pos x="connsiteX160" y="connsiteY160"/>
                    </a:cxn>
                    <a:cxn ang="0">
                      <a:pos x="connsiteX161" y="connsiteY161"/>
                    </a:cxn>
                    <a:cxn ang="0">
                      <a:pos x="connsiteX162" y="connsiteY162"/>
                    </a:cxn>
                    <a:cxn ang="0">
                      <a:pos x="connsiteX163" y="connsiteY163"/>
                    </a:cxn>
                    <a:cxn ang="0">
                      <a:pos x="connsiteX164" y="connsiteY164"/>
                    </a:cxn>
                    <a:cxn ang="0">
                      <a:pos x="connsiteX165" y="connsiteY165"/>
                    </a:cxn>
                    <a:cxn ang="0">
                      <a:pos x="connsiteX166" y="connsiteY166"/>
                    </a:cxn>
                    <a:cxn ang="0">
                      <a:pos x="connsiteX167" y="connsiteY167"/>
                    </a:cxn>
                    <a:cxn ang="0">
                      <a:pos x="connsiteX168" y="connsiteY168"/>
                    </a:cxn>
                    <a:cxn ang="0">
                      <a:pos x="connsiteX169" y="connsiteY169"/>
                    </a:cxn>
                    <a:cxn ang="0">
                      <a:pos x="connsiteX170" y="connsiteY170"/>
                    </a:cxn>
                    <a:cxn ang="0">
                      <a:pos x="connsiteX171" y="connsiteY171"/>
                    </a:cxn>
                    <a:cxn ang="0">
                      <a:pos x="connsiteX172" y="connsiteY172"/>
                    </a:cxn>
                    <a:cxn ang="0">
                      <a:pos x="connsiteX173" y="connsiteY173"/>
                    </a:cxn>
                    <a:cxn ang="0">
                      <a:pos x="connsiteX174" y="connsiteY174"/>
                    </a:cxn>
                    <a:cxn ang="0">
                      <a:pos x="connsiteX175" y="connsiteY175"/>
                    </a:cxn>
                    <a:cxn ang="0">
                      <a:pos x="connsiteX176" y="connsiteY176"/>
                    </a:cxn>
                    <a:cxn ang="0">
                      <a:pos x="connsiteX177" y="connsiteY177"/>
                    </a:cxn>
                    <a:cxn ang="0">
                      <a:pos x="connsiteX178" y="connsiteY178"/>
                    </a:cxn>
                    <a:cxn ang="0">
                      <a:pos x="connsiteX179" y="connsiteY179"/>
                    </a:cxn>
                    <a:cxn ang="0">
                      <a:pos x="connsiteX180" y="connsiteY180"/>
                    </a:cxn>
                    <a:cxn ang="0">
                      <a:pos x="connsiteX181" y="connsiteY181"/>
                    </a:cxn>
                    <a:cxn ang="0">
                      <a:pos x="connsiteX182" y="connsiteY182"/>
                    </a:cxn>
                    <a:cxn ang="0">
                      <a:pos x="connsiteX183" y="connsiteY183"/>
                    </a:cxn>
                    <a:cxn ang="0">
                      <a:pos x="connsiteX184" y="connsiteY184"/>
                    </a:cxn>
                    <a:cxn ang="0">
                      <a:pos x="connsiteX185" y="connsiteY185"/>
                    </a:cxn>
                    <a:cxn ang="0">
                      <a:pos x="connsiteX186" y="connsiteY186"/>
                    </a:cxn>
                    <a:cxn ang="0">
                      <a:pos x="connsiteX187" y="connsiteY187"/>
                    </a:cxn>
                    <a:cxn ang="0">
                      <a:pos x="connsiteX188" y="connsiteY188"/>
                    </a:cxn>
                    <a:cxn ang="0">
                      <a:pos x="connsiteX189" y="connsiteY189"/>
                    </a:cxn>
                    <a:cxn ang="0">
                      <a:pos x="connsiteX190" y="connsiteY190"/>
                    </a:cxn>
                  </a:cxnLst>
                  <a:rect l="l" t="t" r="r" b="b"/>
                  <a:pathLst>
                    <a:path w="6858001" h="874716">
                      <a:moveTo>
                        <a:pt x="0" y="533314"/>
                      </a:moveTo>
                      <a:lnTo>
                        <a:pt x="0" y="69206"/>
                      </a:lnTo>
                      <a:lnTo>
                        <a:pt x="21486" y="71924"/>
                      </a:lnTo>
                      <a:cubicBezTo>
                        <a:pt x="92546" y="60493"/>
                        <a:pt x="159604" y="87354"/>
                        <a:pt x="228948" y="88116"/>
                      </a:cubicBezTo>
                      <a:cubicBezTo>
                        <a:pt x="260382" y="88496"/>
                        <a:pt x="291435" y="94592"/>
                        <a:pt x="313533" y="62779"/>
                      </a:cubicBezTo>
                      <a:cubicBezTo>
                        <a:pt x="316389" y="58587"/>
                        <a:pt x="330298" y="60873"/>
                        <a:pt x="338870" y="62207"/>
                      </a:cubicBezTo>
                      <a:cubicBezTo>
                        <a:pt x="357921" y="65066"/>
                        <a:pt x="376781" y="72304"/>
                        <a:pt x="395640" y="72114"/>
                      </a:cubicBezTo>
                      <a:cubicBezTo>
                        <a:pt x="434695" y="71924"/>
                        <a:pt x="473939" y="68876"/>
                        <a:pt x="512802" y="65446"/>
                      </a:cubicBezTo>
                      <a:cubicBezTo>
                        <a:pt x="527470" y="64112"/>
                        <a:pt x="541569" y="58969"/>
                        <a:pt x="556047" y="55349"/>
                      </a:cubicBezTo>
                      <a:cubicBezTo>
                        <a:pt x="564048" y="53253"/>
                        <a:pt x="572622" y="47729"/>
                        <a:pt x="580050" y="48871"/>
                      </a:cubicBezTo>
                      <a:cubicBezTo>
                        <a:pt x="623106" y="55539"/>
                        <a:pt x="662541" y="39157"/>
                        <a:pt x="703308" y="30964"/>
                      </a:cubicBezTo>
                      <a:cubicBezTo>
                        <a:pt x="722169" y="27154"/>
                        <a:pt x="739886" y="18010"/>
                        <a:pt x="758174" y="11724"/>
                      </a:cubicBezTo>
                      <a:cubicBezTo>
                        <a:pt x="762936" y="10008"/>
                        <a:pt x="768271" y="8484"/>
                        <a:pt x="773035" y="8866"/>
                      </a:cubicBezTo>
                      <a:cubicBezTo>
                        <a:pt x="800276" y="11152"/>
                        <a:pt x="827329" y="14390"/>
                        <a:pt x="854379" y="16866"/>
                      </a:cubicBezTo>
                      <a:cubicBezTo>
                        <a:pt x="878956" y="19152"/>
                        <a:pt x="903722" y="19914"/>
                        <a:pt x="915343" y="47919"/>
                      </a:cubicBezTo>
                      <a:cubicBezTo>
                        <a:pt x="917059" y="52301"/>
                        <a:pt x="922773" y="55539"/>
                        <a:pt x="927155" y="58397"/>
                      </a:cubicBezTo>
                      <a:cubicBezTo>
                        <a:pt x="994785" y="102405"/>
                        <a:pt x="1030980" y="101261"/>
                        <a:pt x="1097087" y="54777"/>
                      </a:cubicBezTo>
                      <a:cubicBezTo>
                        <a:pt x="1103945" y="50015"/>
                        <a:pt x="1118613" y="46585"/>
                        <a:pt x="1123185" y="50395"/>
                      </a:cubicBezTo>
                      <a:cubicBezTo>
                        <a:pt x="1162049" y="82020"/>
                        <a:pt x="1204532" y="78590"/>
                        <a:pt x="1249302" y="68684"/>
                      </a:cubicBezTo>
                      <a:cubicBezTo>
                        <a:pt x="1260922" y="66018"/>
                        <a:pt x="1277307" y="66018"/>
                        <a:pt x="1286069" y="72304"/>
                      </a:cubicBezTo>
                      <a:cubicBezTo>
                        <a:pt x="1327790" y="101451"/>
                        <a:pt x="1372560" y="97261"/>
                        <a:pt x="1417899" y="88688"/>
                      </a:cubicBezTo>
                      <a:cubicBezTo>
                        <a:pt x="1424948" y="87354"/>
                        <a:pt x="1433522" y="80114"/>
                        <a:pt x="1436568" y="73448"/>
                      </a:cubicBezTo>
                      <a:cubicBezTo>
                        <a:pt x="1447428" y="49825"/>
                        <a:pt x="1467813" y="41823"/>
                        <a:pt x="1490292" y="35154"/>
                      </a:cubicBezTo>
                      <a:cubicBezTo>
                        <a:pt x="1525727" y="24296"/>
                        <a:pt x="1560588" y="11532"/>
                        <a:pt x="1596213" y="1245"/>
                      </a:cubicBezTo>
                      <a:cubicBezTo>
                        <a:pt x="1604978" y="-1231"/>
                        <a:pt x="1615836" y="293"/>
                        <a:pt x="1624980" y="3150"/>
                      </a:cubicBezTo>
                      <a:cubicBezTo>
                        <a:pt x="1656223" y="12866"/>
                        <a:pt x="1676036" y="37251"/>
                        <a:pt x="1697753" y="59731"/>
                      </a:cubicBezTo>
                      <a:cubicBezTo>
                        <a:pt x="1707279" y="69638"/>
                        <a:pt x="1720423" y="76686"/>
                        <a:pt x="1733188" y="82400"/>
                      </a:cubicBezTo>
                      <a:cubicBezTo>
                        <a:pt x="1766335" y="97071"/>
                        <a:pt x="1800246" y="110215"/>
                        <a:pt x="1833775" y="124121"/>
                      </a:cubicBezTo>
                      <a:cubicBezTo>
                        <a:pt x="1837013" y="125455"/>
                        <a:pt x="1839679" y="128884"/>
                        <a:pt x="1842158" y="131742"/>
                      </a:cubicBezTo>
                      <a:cubicBezTo>
                        <a:pt x="1866922" y="161843"/>
                        <a:pt x="1891497" y="192132"/>
                        <a:pt x="1916454" y="222233"/>
                      </a:cubicBezTo>
                      <a:cubicBezTo>
                        <a:pt x="1921216" y="227947"/>
                        <a:pt x="1928076" y="232139"/>
                        <a:pt x="1933219" y="237663"/>
                      </a:cubicBezTo>
                      <a:cubicBezTo>
                        <a:pt x="1940459" y="245283"/>
                        <a:pt x="1949603" y="252524"/>
                        <a:pt x="1953413" y="261668"/>
                      </a:cubicBezTo>
                      <a:cubicBezTo>
                        <a:pt x="1965224" y="290433"/>
                        <a:pt x="1987894" y="302817"/>
                        <a:pt x="2016469" y="308151"/>
                      </a:cubicBezTo>
                      <a:cubicBezTo>
                        <a:pt x="2042570" y="313104"/>
                        <a:pt x="2068669" y="317296"/>
                        <a:pt x="2094578" y="323010"/>
                      </a:cubicBezTo>
                      <a:cubicBezTo>
                        <a:pt x="2126201" y="329868"/>
                        <a:pt x="2157636" y="337298"/>
                        <a:pt x="2188879" y="345681"/>
                      </a:cubicBezTo>
                      <a:cubicBezTo>
                        <a:pt x="2202404" y="349301"/>
                        <a:pt x="2216692" y="353491"/>
                        <a:pt x="2228314" y="360921"/>
                      </a:cubicBezTo>
                      <a:cubicBezTo>
                        <a:pt x="2260890" y="381496"/>
                        <a:pt x="2295753" y="395402"/>
                        <a:pt x="2334044" y="389878"/>
                      </a:cubicBezTo>
                      <a:cubicBezTo>
                        <a:pt x="2364715" y="385496"/>
                        <a:pt x="2390434" y="396736"/>
                        <a:pt x="2409485" y="414263"/>
                      </a:cubicBezTo>
                      <a:cubicBezTo>
                        <a:pt x="2444158" y="446078"/>
                        <a:pt x="2481305" y="438838"/>
                        <a:pt x="2518264" y="428552"/>
                      </a:cubicBezTo>
                      <a:cubicBezTo>
                        <a:pt x="2537315" y="423217"/>
                        <a:pt x="2552935" y="423979"/>
                        <a:pt x="2571034" y="429122"/>
                      </a:cubicBezTo>
                      <a:cubicBezTo>
                        <a:pt x="2612945" y="441124"/>
                        <a:pt x="2640950" y="473701"/>
                        <a:pt x="2668001" y="502276"/>
                      </a:cubicBezTo>
                      <a:cubicBezTo>
                        <a:pt x="2691054" y="526661"/>
                        <a:pt x="2716963" y="540377"/>
                        <a:pt x="2745348" y="550666"/>
                      </a:cubicBezTo>
                      <a:cubicBezTo>
                        <a:pt x="2781163" y="563810"/>
                        <a:pt x="2809548" y="558858"/>
                        <a:pt x="2826694" y="527233"/>
                      </a:cubicBezTo>
                      <a:cubicBezTo>
                        <a:pt x="2831457" y="518278"/>
                        <a:pt x="2839839" y="507800"/>
                        <a:pt x="2848793" y="505134"/>
                      </a:cubicBezTo>
                      <a:cubicBezTo>
                        <a:pt x="2892037" y="491800"/>
                        <a:pt x="2935854" y="472367"/>
                        <a:pt x="2982148" y="484179"/>
                      </a:cubicBezTo>
                      <a:cubicBezTo>
                        <a:pt x="3046158" y="500372"/>
                        <a:pt x="3108644" y="499420"/>
                        <a:pt x="3172654" y="483417"/>
                      </a:cubicBezTo>
                      <a:cubicBezTo>
                        <a:pt x="3276480" y="457508"/>
                        <a:pt x="3380305" y="430076"/>
                        <a:pt x="3489467" y="435790"/>
                      </a:cubicBezTo>
                      <a:cubicBezTo>
                        <a:pt x="3507563" y="436742"/>
                        <a:pt x="3529090" y="425121"/>
                        <a:pt x="3544713" y="413691"/>
                      </a:cubicBezTo>
                      <a:cubicBezTo>
                        <a:pt x="3574622" y="391974"/>
                        <a:pt x="3573288" y="390258"/>
                        <a:pt x="3606817" y="408167"/>
                      </a:cubicBezTo>
                      <a:cubicBezTo>
                        <a:pt x="3614819" y="412549"/>
                        <a:pt x="3624725" y="415215"/>
                        <a:pt x="3630632" y="421693"/>
                      </a:cubicBezTo>
                      <a:cubicBezTo>
                        <a:pt x="3660731" y="454650"/>
                        <a:pt x="3697880" y="446648"/>
                        <a:pt x="3734837" y="441886"/>
                      </a:cubicBezTo>
                      <a:cubicBezTo>
                        <a:pt x="3741315" y="440934"/>
                        <a:pt x="3749125" y="439600"/>
                        <a:pt x="3754652" y="442268"/>
                      </a:cubicBezTo>
                      <a:cubicBezTo>
                        <a:pt x="3779607" y="454268"/>
                        <a:pt x="3800753" y="450078"/>
                        <a:pt x="3822472" y="433694"/>
                      </a:cubicBezTo>
                      <a:cubicBezTo>
                        <a:pt x="3841331" y="419597"/>
                        <a:pt x="3863049" y="411215"/>
                        <a:pt x="3885338" y="428742"/>
                      </a:cubicBezTo>
                      <a:cubicBezTo>
                        <a:pt x="3934870" y="467605"/>
                        <a:pt x="3987829" y="469509"/>
                        <a:pt x="4043839" y="444934"/>
                      </a:cubicBezTo>
                      <a:cubicBezTo>
                        <a:pt x="4083845" y="427407"/>
                        <a:pt x="4123280" y="423407"/>
                        <a:pt x="4165383" y="441124"/>
                      </a:cubicBezTo>
                      <a:cubicBezTo>
                        <a:pt x="4181576" y="447982"/>
                        <a:pt x="4202531" y="443410"/>
                        <a:pt x="4221391" y="444934"/>
                      </a:cubicBezTo>
                      <a:cubicBezTo>
                        <a:pt x="4232060" y="445696"/>
                        <a:pt x="4243872" y="445886"/>
                        <a:pt x="4253014" y="450650"/>
                      </a:cubicBezTo>
                      <a:cubicBezTo>
                        <a:pt x="4277401" y="462843"/>
                        <a:pt x="4300070" y="478463"/>
                        <a:pt x="4324645" y="490466"/>
                      </a:cubicBezTo>
                      <a:cubicBezTo>
                        <a:pt x="4336457" y="496180"/>
                        <a:pt x="4350554" y="499228"/>
                        <a:pt x="4363890" y="499420"/>
                      </a:cubicBezTo>
                      <a:cubicBezTo>
                        <a:pt x="4403325" y="500372"/>
                        <a:pt x="4442761" y="500372"/>
                        <a:pt x="4482004" y="498658"/>
                      </a:cubicBezTo>
                      <a:cubicBezTo>
                        <a:pt x="4546776" y="495990"/>
                        <a:pt x="4612500" y="495418"/>
                        <a:pt x="4659174" y="438648"/>
                      </a:cubicBezTo>
                      <a:cubicBezTo>
                        <a:pt x="4662986" y="434076"/>
                        <a:pt x="4671176" y="431408"/>
                        <a:pt x="4677655" y="430646"/>
                      </a:cubicBezTo>
                      <a:cubicBezTo>
                        <a:pt x="4707564" y="427027"/>
                        <a:pt x="4738235" y="426645"/>
                        <a:pt x="4767764" y="420739"/>
                      </a:cubicBezTo>
                      <a:cubicBezTo>
                        <a:pt x="4791386" y="415977"/>
                        <a:pt x="4811009" y="417501"/>
                        <a:pt x="4828916" y="434266"/>
                      </a:cubicBezTo>
                      <a:cubicBezTo>
                        <a:pt x="4852348" y="456364"/>
                        <a:pt x="4880925" y="469319"/>
                        <a:pt x="4912168" y="462271"/>
                      </a:cubicBezTo>
                      <a:cubicBezTo>
                        <a:pt x="4943409" y="455412"/>
                        <a:pt x="4963984" y="470271"/>
                        <a:pt x="4987037" y="485703"/>
                      </a:cubicBezTo>
                      <a:cubicBezTo>
                        <a:pt x="5003801" y="496942"/>
                        <a:pt x="5022852" y="511040"/>
                        <a:pt x="5041521" y="512182"/>
                      </a:cubicBezTo>
                      <a:cubicBezTo>
                        <a:pt x="5083814" y="514658"/>
                        <a:pt x="5120201" y="553904"/>
                        <a:pt x="5166113" y="531615"/>
                      </a:cubicBezTo>
                      <a:cubicBezTo>
                        <a:pt x="5169161" y="530091"/>
                        <a:pt x="5174685" y="533901"/>
                        <a:pt x="5179067" y="534853"/>
                      </a:cubicBezTo>
                      <a:cubicBezTo>
                        <a:pt x="5214121" y="542093"/>
                        <a:pt x="5247078" y="535043"/>
                        <a:pt x="5272796" y="511230"/>
                      </a:cubicBezTo>
                      <a:cubicBezTo>
                        <a:pt x="5306516" y="480177"/>
                        <a:pt x="5343855" y="477129"/>
                        <a:pt x="5385384" y="487227"/>
                      </a:cubicBezTo>
                      <a:cubicBezTo>
                        <a:pt x="5398721" y="490466"/>
                        <a:pt x="5412057" y="492752"/>
                        <a:pt x="5425582" y="495418"/>
                      </a:cubicBezTo>
                      <a:cubicBezTo>
                        <a:pt x="5443870" y="499228"/>
                        <a:pt x="5462351" y="503230"/>
                        <a:pt x="5480637" y="507040"/>
                      </a:cubicBezTo>
                      <a:cubicBezTo>
                        <a:pt x="5498356" y="510850"/>
                        <a:pt x="5517979" y="517326"/>
                        <a:pt x="5531693" y="500944"/>
                      </a:cubicBezTo>
                      <a:cubicBezTo>
                        <a:pt x="5543506" y="486845"/>
                        <a:pt x="5551888" y="488179"/>
                        <a:pt x="5562746" y="500372"/>
                      </a:cubicBezTo>
                      <a:cubicBezTo>
                        <a:pt x="5600467" y="543045"/>
                        <a:pt x="5646189" y="569716"/>
                        <a:pt x="5704483" y="571620"/>
                      </a:cubicBezTo>
                      <a:cubicBezTo>
                        <a:pt x="5716485" y="572002"/>
                        <a:pt x="5728678" y="574668"/>
                        <a:pt x="5740488" y="577526"/>
                      </a:cubicBezTo>
                      <a:cubicBezTo>
                        <a:pt x="5747728" y="579241"/>
                        <a:pt x="5756493" y="581147"/>
                        <a:pt x="5760873" y="586291"/>
                      </a:cubicBezTo>
                      <a:cubicBezTo>
                        <a:pt x="5794974" y="625534"/>
                        <a:pt x="5837457" y="652777"/>
                        <a:pt x="5883751" y="674686"/>
                      </a:cubicBezTo>
                      <a:cubicBezTo>
                        <a:pt x="5900323" y="682496"/>
                        <a:pt x="5918042" y="690306"/>
                        <a:pt x="5935949" y="692592"/>
                      </a:cubicBezTo>
                      <a:cubicBezTo>
                        <a:pt x="5954617" y="694878"/>
                        <a:pt x="5974240" y="691068"/>
                        <a:pt x="5993291" y="688972"/>
                      </a:cubicBezTo>
                      <a:cubicBezTo>
                        <a:pt x="6004531" y="687830"/>
                        <a:pt x="6017485" y="688020"/>
                        <a:pt x="6026440" y="682496"/>
                      </a:cubicBezTo>
                      <a:cubicBezTo>
                        <a:pt x="6054825" y="665159"/>
                        <a:pt x="6082258" y="646491"/>
                        <a:pt x="6108738" y="626296"/>
                      </a:cubicBezTo>
                      <a:cubicBezTo>
                        <a:pt x="6131409" y="608960"/>
                        <a:pt x="6135981" y="606483"/>
                        <a:pt x="6155602" y="628202"/>
                      </a:cubicBezTo>
                      <a:cubicBezTo>
                        <a:pt x="6175797" y="650491"/>
                        <a:pt x="6200944" y="662111"/>
                        <a:pt x="6228756" y="666873"/>
                      </a:cubicBezTo>
                      <a:cubicBezTo>
                        <a:pt x="6272764" y="674304"/>
                        <a:pt x="6317151" y="680590"/>
                        <a:pt x="6361539" y="684210"/>
                      </a:cubicBezTo>
                      <a:cubicBezTo>
                        <a:pt x="6401736" y="687448"/>
                        <a:pt x="6420977" y="669922"/>
                        <a:pt x="6428979" y="630106"/>
                      </a:cubicBezTo>
                      <a:cubicBezTo>
                        <a:pt x="6433551" y="608007"/>
                        <a:pt x="6439458" y="584003"/>
                        <a:pt x="6463840" y="578098"/>
                      </a:cubicBezTo>
                      <a:cubicBezTo>
                        <a:pt x="6503658" y="568572"/>
                        <a:pt x="6544997" y="564382"/>
                        <a:pt x="6564620" y="517708"/>
                      </a:cubicBezTo>
                      <a:cubicBezTo>
                        <a:pt x="6575478" y="527995"/>
                        <a:pt x="6582146" y="534091"/>
                        <a:pt x="6588625" y="540187"/>
                      </a:cubicBezTo>
                      <a:cubicBezTo>
                        <a:pt x="6606531" y="557142"/>
                        <a:pt x="6643678" y="564382"/>
                        <a:pt x="6662541" y="549714"/>
                      </a:cubicBezTo>
                      <a:cubicBezTo>
                        <a:pt x="6690354" y="528377"/>
                        <a:pt x="6715883" y="532377"/>
                        <a:pt x="6742552" y="548952"/>
                      </a:cubicBezTo>
                      <a:cubicBezTo>
                        <a:pt x="6764841" y="562668"/>
                        <a:pt x="6788417" y="567954"/>
                        <a:pt x="6812063" y="568430"/>
                      </a:cubicBezTo>
                      <a:lnTo>
                        <a:pt x="6858001" y="562267"/>
                      </a:lnTo>
                      <a:lnTo>
                        <a:pt x="6858001" y="734520"/>
                      </a:lnTo>
                      <a:lnTo>
                        <a:pt x="6815516" y="744220"/>
                      </a:lnTo>
                      <a:cubicBezTo>
                        <a:pt x="6793035" y="749744"/>
                        <a:pt x="6771319" y="759651"/>
                        <a:pt x="6748458" y="763271"/>
                      </a:cubicBezTo>
                      <a:cubicBezTo>
                        <a:pt x="6694164" y="771843"/>
                        <a:pt x="6639488" y="777939"/>
                        <a:pt x="6584812" y="784797"/>
                      </a:cubicBezTo>
                      <a:cubicBezTo>
                        <a:pt x="6528424" y="791846"/>
                        <a:pt x="6472225" y="799276"/>
                        <a:pt x="6415833" y="805562"/>
                      </a:cubicBezTo>
                      <a:cubicBezTo>
                        <a:pt x="6384972" y="808802"/>
                        <a:pt x="6353919" y="809372"/>
                        <a:pt x="6323058" y="812420"/>
                      </a:cubicBezTo>
                      <a:cubicBezTo>
                        <a:pt x="6296005" y="815088"/>
                        <a:pt x="6269144" y="820041"/>
                        <a:pt x="6242093" y="823281"/>
                      </a:cubicBezTo>
                      <a:cubicBezTo>
                        <a:pt x="6218660" y="825947"/>
                        <a:pt x="6195037" y="827471"/>
                        <a:pt x="6171605" y="830139"/>
                      </a:cubicBezTo>
                      <a:cubicBezTo>
                        <a:pt x="6134075" y="834519"/>
                        <a:pt x="6096736" y="839473"/>
                        <a:pt x="6059397" y="844045"/>
                      </a:cubicBezTo>
                      <a:cubicBezTo>
                        <a:pt x="6043776" y="845759"/>
                        <a:pt x="6027392" y="850522"/>
                        <a:pt x="6012723" y="847665"/>
                      </a:cubicBezTo>
                      <a:cubicBezTo>
                        <a:pt x="5975764" y="840425"/>
                        <a:pt x="5939377" y="842521"/>
                        <a:pt x="5902610" y="847473"/>
                      </a:cubicBezTo>
                      <a:cubicBezTo>
                        <a:pt x="5890037" y="849190"/>
                        <a:pt x="5876511" y="848808"/>
                        <a:pt x="5864318" y="845569"/>
                      </a:cubicBezTo>
                      <a:cubicBezTo>
                        <a:pt x="5839361" y="839091"/>
                        <a:pt x="5815169" y="829947"/>
                        <a:pt x="5790592" y="821947"/>
                      </a:cubicBezTo>
                      <a:cubicBezTo>
                        <a:pt x="5787924" y="820995"/>
                        <a:pt x="5784686" y="820803"/>
                        <a:pt x="5781830" y="820233"/>
                      </a:cubicBezTo>
                      <a:cubicBezTo>
                        <a:pt x="5765635" y="816992"/>
                        <a:pt x="5749634" y="813754"/>
                        <a:pt x="5733440" y="810896"/>
                      </a:cubicBezTo>
                      <a:cubicBezTo>
                        <a:pt x="5724678" y="809372"/>
                        <a:pt x="5715723" y="809182"/>
                        <a:pt x="5706959" y="807848"/>
                      </a:cubicBezTo>
                      <a:cubicBezTo>
                        <a:pt x="5673050" y="802514"/>
                        <a:pt x="5635711" y="811468"/>
                        <a:pt x="5606372" y="788417"/>
                      </a:cubicBezTo>
                      <a:cubicBezTo>
                        <a:pt x="5587321" y="773557"/>
                        <a:pt x="5568842" y="776987"/>
                        <a:pt x="5548460" y="779273"/>
                      </a:cubicBezTo>
                      <a:cubicBezTo>
                        <a:pt x="5533027" y="780987"/>
                        <a:pt x="5517215" y="780415"/>
                        <a:pt x="5501594" y="780607"/>
                      </a:cubicBezTo>
                      <a:cubicBezTo>
                        <a:pt x="5474161" y="781177"/>
                        <a:pt x="5446728" y="781369"/>
                        <a:pt x="5419295" y="782321"/>
                      </a:cubicBezTo>
                      <a:cubicBezTo>
                        <a:pt x="5410531" y="782701"/>
                        <a:pt x="5401579" y="787465"/>
                        <a:pt x="5393005" y="786703"/>
                      </a:cubicBezTo>
                      <a:cubicBezTo>
                        <a:pt x="5353379" y="783083"/>
                        <a:pt x="5313754" y="777367"/>
                        <a:pt x="5274129" y="774129"/>
                      </a:cubicBezTo>
                      <a:cubicBezTo>
                        <a:pt x="5251650" y="772225"/>
                        <a:pt x="5228597" y="775843"/>
                        <a:pt x="5206308" y="773177"/>
                      </a:cubicBezTo>
                      <a:cubicBezTo>
                        <a:pt x="5180591" y="770129"/>
                        <a:pt x="5155445" y="762319"/>
                        <a:pt x="5129916" y="757554"/>
                      </a:cubicBezTo>
                      <a:cubicBezTo>
                        <a:pt x="5122867" y="756222"/>
                        <a:pt x="5115057" y="757936"/>
                        <a:pt x="5107627" y="758316"/>
                      </a:cubicBezTo>
                      <a:cubicBezTo>
                        <a:pt x="5099245" y="758699"/>
                        <a:pt x="5091052" y="759461"/>
                        <a:pt x="5082670" y="759651"/>
                      </a:cubicBezTo>
                      <a:cubicBezTo>
                        <a:pt x="5057141" y="760033"/>
                        <a:pt x="5031614" y="759461"/>
                        <a:pt x="5006086" y="760795"/>
                      </a:cubicBezTo>
                      <a:cubicBezTo>
                        <a:pt x="4990465" y="761557"/>
                        <a:pt x="4974082" y="769367"/>
                        <a:pt x="4959602" y="766509"/>
                      </a:cubicBezTo>
                      <a:cubicBezTo>
                        <a:pt x="4930075" y="760985"/>
                        <a:pt x="4900546" y="773367"/>
                        <a:pt x="4871019" y="763081"/>
                      </a:cubicBezTo>
                      <a:cubicBezTo>
                        <a:pt x="4861873" y="760033"/>
                        <a:pt x="4849300" y="767653"/>
                        <a:pt x="4838250" y="768033"/>
                      </a:cubicBezTo>
                      <a:cubicBezTo>
                        <a:pt x="4810627" y="768985"/>
                        <a:pt x="4783004" y="768795"/>
                        <a:pt x="4755381" y="768605"/>
                      </a:cubicBezTo>
                      <a:cubicBezTo>
                        <a:pt x="4730614" y="768415"/>
                        <a:pt x="4704895" y="771081"/>
                        <a:pt x="4681083" y="765747"/>
                      </a:cubicBezTo>
                      <a:cubicBezTo>
                        <a:pt x="4656126" y="760033"/>
                        <a:pt x="4633647" y="760795"/>
                        <a:pt x="4609452" y="767271"/>
                      </a:cubicBezTo>
                      <a:cubicBezTo>
                        <a:pt x="4592878" y="771653"/>
                        <a:pt x="4575351" y="772225"/>
                        <a:pt x="4558207" y="773557"/>
                      </a:cubicBezTo>
                      <a:cubicBezTo>
                        <a:pt x="4539728" y="775081"/>
                        <a:pt x="4519343" y="771081"/>
                        <a:pt x="4502579" y="777367"/>
                      </a:cubicBezTo>
                      <a:cubicBezTo>
                        <a:pt x="4452665" y="796038"/>
                        <a:pt x="4401419" y="800038"/>
                        <a:pt x="4349222" y="800038"/>
                      </a:cubicBezTo>
                      <a:cubicBezTo>
                        <a:pt x="4339695" y="800038"/>
                        <a:pt x="4329979" y="797372"/>
                        <a:pt x="4320837" y="794514"/>
                      </a:cubicBezTo>
                      <a:cubicBezTo>
                        <a:pt x="4267493" y="777367"/>
                        <a:pt x="4213961" y="778891"/>
                        <a:pt x="4159667" y="789370"/>
                      </a:cubicBezTo>
                      <a:cubicBezTo>
                        <a:pt x="4148427" y="791656"/>
                        <a:pt x="4135854" y="792038"/>
                        <a:pt x="4124614" y="789752"/>
                      </a:cubicBezTo>
                      <a:cubicBezTo>
                        <a:pt x="4092989" y="783083"/>
                        <a:pt x="4062318" y="772033"/>
                        <a:pt x="4030503" y="767271"/>
                      </a:cubicBezTo>
                      <a:cubicBezTo>
                        <a:pt x="3977925" y="759461"/>
                        <a:pt x="3932394" y="785749"/>
                        <a:pt x="3885338" y="802896"/>
                      </a:cubicBezTo>
                      <a:cubicBezTo>
                        <a:pt x="3840569" y="819089"/>
                        <a:pt x="3802467" y="855666"/>
                        <a:pt x="3749506" y="847473"/>
                      </a:cubicBezTo>
                      <a:cubicBezTo>
                        <a:pt x="3744173" y="846711"/>
                        <a:pt x="3738267" y="851856"/>
                        <a:pt x="3732361" y="853190"/>
                      </a:cubicBezTo>
                      <a:cubicBezTo>
                        <a:pt x="3716168" y="856810"/>
                        <a:pt x="3699976" y="861190"/>
                        <a:pt x="3683591" y="862906"/>
                      </a:cubicBezTo>
                      <a:cubicBezTo>
                        <a:pt x="3663589" y="865192"/>
                        <a:pt x="3643204" y="864430"/>
                        <a:pt x="3623201" y="866334"/>
                      </a:cubicBezTo>
                      <a:cubicBezTo>
                        <a:pt x="3597482" y="868620"/>
                        <a:pt x="3572146" y="874716"/>
                        <a:pt x="3546617" y="874716"/>
                      </a:cubicBezTo>
                      <a:cubicBezTo>
                        <a:pt x="3526042" y="874716"/>
                        <a:pt x="3505657" y="867668"/>
                        <a:pt x="3485275" y="864238"/>
                      </a:cubicBezTo>
                      <a:cubicBezTo>
                        <a:pt x="3456508" y="859476"/>
                        <a:pt x="3424883" y="860810"/>
                        <a:pt x="3399546" y="848618"/>
                      </a:cubicBezTo>
                      <a:cubicBezTo>
                        <a:pt x="3372495" y="835663"/>
                        <a:pt x="3346776" y="829757"/>
                        <a:pt x="3318771" y="833757"/>
                      </a:cubicBezTo>
                      <a:cubicBezTo>
                        <a:pt x="3309437" y="835091"/>
                        <a:pt x="3297434" y="843093"/>
                        <a:pt x="3293244" y="851284"/>
                      </a:cubicBezTo>
                      <a:cubicBezTo>
                        <a:pt x="3283908" y="869572"/>
                        <a:pt x="3271145" y="872812"/>
                        <a:pt x="3253809" y="866524"/>
                      </a:cubicBezTo>
                      <a:cubicBezTo>
                        <a:pt x="3238758" y="861190"/>
                        <a:pt x="3220280" y="858524"/>
                        <a:pt x="3209993" y="848235"/>
                      </a:cubicBezTo>
                      <a:cubicBezTo>
                        <a:pt x="3180844" y="819089"/>
                        <a:pt x="3143695" y="818136"/>
                        <a:pt x="3107500" y="810326"/>
                      </a:cubicBezTo>
                      <a:cubicBezTo>
                        <a:pt x="3085403" y="805562"/>
                        <a:pt x="3064827" y="805372"/>
                        <a:pt x="3042728" y="808610"/>
                      </a:cubicBezTo>
                      <a:cubicBezTo>
                        <a:pt x="2994722" y="815850"/>
                        <a:pt x="2948047" y="805562"/>
                        <a:pt x="2901943" y="792418"/>
                      </a:cubicBezTo>
                      <a:cubicBezTo>
                        <a:pt x="2871462" y="783655"/>
                        <a:pt x="2840219" y="778321"/>
                        <a:pt x="2809930" y="769367"/>
                      </a:cubicBezTo>
                      <a:cubicBezTo>
                        <a:pt x="2787259" y="762509"/>
                        <a:pt x="2764590" y="754316"/>
                        <a:pt x="2743826" y="743268"/>
                      </a:cubicBezTo>
                      <a:cubicBezTo>
                        <a:pt x="2713723" y="727073"/>
                        <a:pt x="2687436" y="702689"/>
                        <a:pt x="2649143" y="709167"/>
                      </a:cubicBezTo>
                      <a:cubicBezTo>
                        <a:pt x="2615421" y="714881"/>
                        <a:pt x="2584942" y="702881"/>
                        <a:pt x="2554079" y="691450"/>
                      </a:cubicBezTo>
                      <a:cubicBezTo>
                        <a:pt x="2531409" y="683068"/>
                        <a:pt x="2508742" y="674494"/>
                        <a:pt x="2485307" y="669160"/>
                      </a:cubicBezTo>
                      <a:cubicBezTo>
                        <a:pt x="2457492" y="662873"/>
                        <a:pt x="2426059" y="665541"/>
                        <a:pt x="2401292" y="653919"/>
                      </a:cubicBezTo>
                      <a:cubicBezTo>
                        <a:pt x="2375383" y="641727"/>
                        <a:pt x="2353859" y="649919"/>
                        <a:pt x="2330806" y="653349"/>
                      </a:cubicBezTo>
                      <a:cubicBezTo>
                        <a:pt x="2294039" y="658683"/>
                        <a:pt x="2257459" y="668590"/>
                        <a:pt x="2220312" y="656015"/>
                      </a:cubicBezTo>
                      <a:cubicBezTo>
                        <a:pt x="2175163" y="640775"/>
                        <a:pt x="2130393" y="624392"/>
                        <a:pt x="2085054" y="609914"/>
                      </a:cubicBezTo>
                      <a:cubicBezTo>
                        <a:pt x="2067525" y="604387"/>
                        <a:pt x="2048668" y="602101"/>
                        <a:pt x="2030378" y="599625"/>
                      </a:cubicBezTo>
                      <a:cubicBezTo>
                        <a:pt x="2013043" y="597529"/>
                        <a:pt x="1992279" y="602863"/>
                        <a:pt x="1978940" y="594863"/>
                      </a:cubicBezTo>
                      <a:cubicBezTo>
                        <a:pt x="1944649" y="574288"/>
                        <a:pt x="1909408" y="564192"/>
                        <a:pt x="1869780" y="564192"/>
                      </a:cubicBezTo>
                      <a:cubicBezTo>
                        <a:pt x="1854920" y="564192"/>
                        <a:pt x="1840441" y="555618"/>
                        <a:pt x="1825393" y="554094"/>
                      </a:cubicBezTo>
                      <a:cubicBezTo>
                        <a:pt x="1804816" y="552190"/>
                        <a:pt x="1781194" y="547045"/>
                        <a:pt x="1763287" y="554286"/>
                      </a:cubicBezTo>
                      <a:cubicBezTo>
                        <a:pt x="1721185" y="571430"/>
                        <a:pt x="1687086" y="557142"/>
                        <a:pt x="1650317" y="540187"/>
                      </a:cubicBezTo>
                      <a:cubicBezTo>
                        <a:pt x="1614120" y="523423"/>
                        <a:pt x="1576019" y="510088"/>
                        <a:pt x="1537537" y="499038"/>
                      </a:cubicBezTo>
                      <a:cubicBezTo>
                        <a:pt x="1523059" y="495038"/>
                        <a:pt x="1505724" y="501706"/>
                        <a:pt x="1489720" y="503038"/>
                      </a:cubicBezTo>
                      <a:cubicBezTo>
                        <a:pt x="1484004" y="503420"/>
                        <a:pt x="1477717" y="503992"/>
                        <a:pt x="1472575" y="502086"/>
                      </a:cubicBezTo>
                      <a:cubicBezTo>
                        <a:pt x="1422854" y="483797"/>
                        <a:pt x="1372368" y="469891"/>
                        <a:pt x="1318456" y="479415"/>
                      </a:cubicBezTo>
                      <a:cubicBezTo>
                        <a:pt x="1313504" y="480369"/>
                        <a:pt x="1307978" y="478273"/>
                        <a:pt x="1303024" y="476939"/>
                      </a:cubicBezTo>
                      <a:cubicBezTo>
                        <a:pt x="1278829" y="470081"/>
                        <a:pt x="1255206" y="459223"/>
                        <a:pt x="1230633" y="456746"/>
                      </a:cubicBezTo>
                      <a:cubicBezTo>
                        <a:pt x="1170051" y="450650"/>
                        <a:pt x="1109091" y="448172"/>
                        <a:pt x="1048125" y="444172"/>
                      </a:cubicBezTo>
                      <a:cubicBezTo>
                        <a:pt x="1044315" y="443982"/>
                        <a:pt x="1040315" y="443982"/>
                        <a:pt x="1036887" y="442648"/>
                      </a:cubicBezTo>
                      <a:cubicBezTo>
                        <a:pt x="1014406" y="434456"/>
                        <a:pt x="994785" y="437124"/>
                        <a:pt x="975733" y="452744"/>
                      </a:cubicBezTo>
                      <a:cubicBezTo>
                        <a:pt x="967350" y="459603"/>
                        <a:pt x="955920" y="463223"/>
                        <a:pt x="945444" y="467033"/>
                      </a:cubicBezTo>
                      <a:cubicBezTo>
                        <a:pt x="930011" y="472749"/>
                        <a:pt x="914200" y="478273"/>
                        <a:pt x="898198" y="481893"/>
                      </a:cubicBezTo>
                      <a:cubicBezTo>
                        <a:pt x="882384" y="485321"/>
                        <a:pt x="865430" y="490084"/>
                        <a:pt x="850189" y="487417"/>
                      </a:cubicBezTo>
                      <a:cubicBezTo>
                        <a:pt x="822756" y="482655"/>
                        <a:pt x="796655" y="471987"/>
                        <a:pt x="769605" y="464937"/>
                      </a:cubicBezTo>
                      <a:cubicBezTo>
                        <a:pt x="760270" y="462461"/>
                        <a:pt x="749982" y="462843"/>
                        <a:pt x="740268" y="462651"/>
                      </a:cubicBezTo>
                      <a:cubicBezTo>
                        <a:pt x="717977" y="462081"/>
                        <a:pt x="695116" y="467605"/>
                        <a:pt x="674923" y="451792"/>
                      </a:cubicBezTo>
                      <a:cubicBezTo>
                        <a:pt x="656255" y="436934"/>
                        <a:pt x="637392" y="441314"/>
                        <a:pt x="617772" y="452554"/>
                      </a:cubicBezTo>
                      <a:cubicBezTo>
                        <a:pt x="603673" y="460557"/>
                        <a:pt x="587672" y="466843"/>
                        <a:pt x="571860" y="469891"/>
                      </a:cubicBezTo>
                      <a:cubicBezTo>
                        <a:pt x="550141" y="474081"/>
                        <a:pt x="528615" y="475797"/>
                        <a:pt x="505182" y="473319"/>
                      </a:cubicBezTo>
                      <a:cubicBezTo>
                        <a:pt x="488607" y="471605"/>
                        <a:pt x="475081" y="470843"/>
                        <a:pt x="462126" y="460747"/>
                      </a:cubicBezTo>
                      <a:cubicBezTo>
                        <a:pt x="460032" y="459223"/>
                        <a:pt x="456222" y="458841"/>
                        <a:pt x="453364" y="459033"/>
                      </a:cubicBezTo>
                      <a:cubicBezTo>
                        <a:pt x="415835" y="462271"/>
                        <a:pt x="378686" y="460557"/>
                        <a:pt x="340774" y="458268"/>
                      </a:cubicBezTo>
                      <a:cubicBezTo>
                        <a:pt x="292579" y="455222"/>
                        <a:pt x="241901" y="464175"/>
                        <a:pt x="200182" y="496180"/>
                      </a:cubicBezTo>
                      <a:cubicBezTo>
                        <a:pt x="194085" y="500944"/>
                        <a:pt x="184941" y="503038"/>
                        <a:pt x="176939" y="504182"/>
                      </a:cubicBezTo>
                      <a:cubicBezTo>
                        <a:pt x="139219" y="509134"/>
                        <a:pt x="101308" y="512564"/>
                        <a:pt x="63587" y="518088"/>
                      </a:cubicBezTo>
                      <a:cubicBezTo>
                        <a:pt x="43012" y="521137"/>
                        <a:pt x="21486" y="523805"/>
                        <a:pt x="2817" y="532187"/>
                      </a:cubicBezTo>
                      <a:lnTo>
                        <a:pt x="0" y="533314"/>
                      </a:lnTo>
                      <a:close/>
                    </a:path>
                  </a:pathLst>
                </a:custGeom>
                <a:grpFill/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/>
                <a:p>
                  <a:pPr algn="ctr"/>
                  <a:endParaRPr lang="en-US"/>
                </a:p>
              </p:txBody>
            </p:sp>
          </p:grpSp>
        </p:grp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665D9C8-5056-08EE-0AA3-536788F4CB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7088" y="1641752"/>
            <a:ext cx="2655887" cy="3213277"/>
          </a:xfrm>
        </p:spPr>
        <p:txBody>
          <a:bodyPr anchor="t">
            <a:normAutofit/>
          </a:bodyPr>
          <a:lstStyle/>
          <a:p>
            <a:r>
              <a:rPr lang="nl-NL" sz="4000"/>
              <a:t>Mentale gezondheid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FBCA08-4779-4EEE-352D-D18F7BE6C3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32401" y="1721579"/>
            <a:ext cx="6140449" cy="3952648"/>
          </a:xfrm>
        </p:spPr>
        <p:txBody>
          <a:bodyPr>
            <a:normAutofit/>
          </a:bodyPr>
          <a:lstStyle/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Seksuele oriëntatie</a:t>
            </a:r>
          </a:p>
          <a:p>
            <a:endParaRPr lang="nl-NL" sz="24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Wat wordt daar mee bedoeld?</a:t>
            </a:r>
          </a:p>
        </p:txBody>
      </p:sp>
    </p:spTree>
    <p:extLst>
      <p:ext uri="{BB962C8B-B14F-4D97-AF65-F5344CB8AC3E}">
        <p14:creationId xmlns:p14="http://schemas.microsoft.com/office/powerpoint/2010/main" val="651707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6D09588-9668-4D38-8AD4-C27CF2B2D4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86EDA43-AE5C-C30A-4C95-42F066146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498512"/>
            <a:ext cx="8740774" cy="1323439"/>
          </a:xfrm>
        </p:spPr>
        <p:txBody>
          <a:bodyPr anchor="t">
            <a:normAutofit/>
          </a:bodyPr>
          <a:lstStyle/>
          <a:p>
            <a:r>
              <a:rPr lang="nl-NL" sz="4000"/>
              <a:t>Seksuele oriëntatie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C4FF446-FDDA-8AC0-FF70-50DAB82422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003160"/>
            <a:ext cx="8740775" cy="2454300"/>
          </a:xfrm>
        </p:spPr>
        <p:txBody>
          <a:bodyPr>
            <a:normAutofit/>
          </a:bodyPr>
          <a:lstStyle/>
          <a:p>
            <a:r>
              <a:rPr lang="nl-NL" sz="1700">
                <a:solidFill>
                  <a:schemeClr val="tx1">
                    <a:alpha val="80000"/>
                  </a:schemeClr>
                </a:solidFill>
              </a:rPr>
              <a:t>Wat wordt daar mee bedoeld?</a:t>
            </a:r>
          </a:p>
          <a:p>
            <a:r>
              <a:rPr lang="nl-NL" sz="1700">
                <a:solidFill>
                  <a:schemeClr val="tx1">
                    <a:alpha val="80000"/>
                  </a:schemeClr>
                </a:solidFill>
              </a:rPr>
              <a:t>De </a:t>
            </a:r>
            <a:r>
              <a:rPr lang="nl-NL" sz="1700" b="1">
                <a:solidFill>
                  <a:schemeClr val="tx1">
                    <a:alpha val="80000"/>
                  </a:schemeClr>
                </a:solidFill>
              </a:rPr>
              <a:t>sekse </a:t>
            </a:r>
            <a:r>
              <a:rPr lang="nl-NL" sz="1700">
                <a:solidFill>
                  <a:schemeClr val="tx1">
                    <a:alpha val="80000"/>
                  </a:schemeClr>
                </a:solidFill>
              </a:rPr>
              <a:t>waar je op valt?</a:t>
            </a:r>
          </a:p>
          <a:p>
            <a:endParaRPr lang="nl-NL" sz="17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sz="1700">
                <a:solidFill>
                  <a:schemeClr val="tx1">
                    <a:alpha val="80000"/>
                  </a:schemeClr>
                </a:solidFill>
              </a:rPr>
              <a:t>Welke voorbeelden van seksuele oriëntatie kan je noemen?</a:t>
            </a:r>
          </a:p>
          <a:p>
            <a:endParaRPr lang="nl-NL" sz="1700">
              <a:solidFill>
                <a:schemeClr val="tx1">
                  <a:alpha val="80000"/>
                </a:schemeClr>
              </a:solidFill>
            </a:endParaRPr>
          </a:p>
          <a:p>
            <a:r>
              <a:rPr lang="nl-NL" sz="1700">
                <a:solidFill>
                  <a:schemeClr val="tx1">
                    <a:alpha val="80000"/>
                  </a:schemeClr>
                </a:solidFill>
              </a:rPr>
              <a:t>Welke voorbeelden van seksuele oriëntatie kan je noemen? Denk aan: hetero-, homoseksueel, lesbisch, bi-, a-, panseksueel, etc.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5A28492-272D-4814-AE2C-61575C989E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6142518"/>
            <a:ext cx="10455568" cy="715482"/>
            <a:chOff x="0" y="6142518"/>
            <a:chExt cx="10455568" cy="715482"/>
          </a:xfrm>
          <a:effectLst>
            <a:outerShdw blurRad="381000" dist="152400" dir="16200000" algn="ctr" rotWithShape="0">
              <a:srgbClr val="000000">
                <a:alpha val="10000"/>
              </a:srgbClr>
            </a:outerShdw>
          </a:effectLst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4F778866-9933-4309-8E11-F83DDDBB10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17789" y="6848400"/>
              <a:ext cx="153399" cy="9600"/>
            </a:xfrm>
            <a:custGeom>
              <a:avLst/>
              <a:gdLst>
                <a:gd name="connsiteX0" fmla="*/ 92746 w 153399"/>
                <a:gd name="connsiteY0" fmla="*/ 43 h 9600"/>
                <a:gd name="connsiteX1" fmla="*/ 144918 w 153399"/>
                <a:gd name="connsiteY1" fmla="*/ 6433 h 9600"/>
                <a:gd name="connsiteX2" fmla="*/ 153399 w 153399"/>
                <a:gd name="connsiteY2" fmla="*/ 9600 h 9600"/>
                <a:gd name="connsiteX3" fmla="*/ 0 w 153399"/>
                <a:gd name="connsiteY3" fmla="*/ 9600 h 9600"/>
                <a:gd name="connsiteX4" fmla="*/ 26678 w 153399"/>
                <a:gd name="connsiteY4" fmla="*/ 6286 h 9600"/>
                <a:gd name="connsiteX5" fmla="*/ 92746 w 153399"/>
                <a:gd name="connsiteY5" fmla="*/ 43 h 9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3399" h="9600">
                  <a:moveTo>
                    <a:pt x="92746" y="43"/>
                  </a:moveTo>
                  <a:cubicBezTo>
                    <a:pt x="111004" y="-358"/>
                    <a:pt x="128295" y="2072"/>
                    <a:pt x="144918" y="6433"/>
                  </a:cubicBezTo>
                  <a:lnTo>
                    <a:pt x="153399" y="9600"/>
                  </a:lnTo>
                  <a:lnTo>
                    <a:pt x="0" y="9600"/>
                  </a:lnTo>
                  <a:lnTo>
                    <a:pt x="26678" y="6286"/>
                  </a:lnTo>
                  <a:cubicBezTo>
                    <a:pt x="48667" y="3255"/>
                    <a:pt x="70647" y="552"/>
                    <a:pt x="92746" y="43"/>
                  </a:cubicBezTo>
                  <a:close/>
                </a:path>
              </a:pathLst>
            </a:custGeom>
            <a:blipFill dpi="0" rotWithShape="1">
              <a:blip r:embed="rId2">
                <a:alphaModFix amt="57000"/>
              </a:blip>
              <a:srcRect/>
              <a:tile tx="0" ty="0" sx="100000" sy="100000" flip="none" algn="tl"/>
            </a:blip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6D21D106-ABCB-4A50-84B3-D35C3B2B67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0" y="6142518"/>
              <a:ext cx="10455568" cy="715481"/>
              <a:chOff x="0" y="0"/>
              <a:chExt cx="10455568" cy="715481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65E4ED97-1207-4104-A25F-8791916BF2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2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solidFill>
                <a:schemeClr val="lt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024CB190-EFCD-4B40-9CDD-E3C0EB4B3C2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0" y="0"/>
                <a:ext cx="10455568" cy="715479"/>
              </a:xfrm>
              <a:custGeom>
                <a:avLst/>
                <a:gdLst>
                  <a:gd name="connsiteX0" fmla="*/ 0 w 10455568"/>
                  <a:gd name="connsiteY0" fmla="*/ 0 h 715479"/>
                  <a:gd name="connsiteX1" fmla="*/ 10455568 w 10455568"/>
                  <a:gd name="connsiteY1" fmla="*/ 0 h 715479"/>
                  <a:gd name="connsiteX2" fmla="*/ 10434629 w 10455568"/>
                  <a:gd name="connsiteY2" fmla="*/ 8947 h 715479"/>
                  <a:gd name="connsiteX3" fmla="*/ 10249341 w 10455568"/>
                  <a:gd name="connsiteY3" fmla="*/ 73146 h 715479"/>
                  <a:gd name="connsiteX4" fmla="*/ 10172148 w 10455568"/>
                  <a:gd name="connsiteY4" fmla="*/ 103170 h 715479"/>
                  <a:gd name="connsiteX5" fmla="*/ 9994576 w 10455568"/>
                  <a:gd name="connsiteY5" fmla="*/ 156647 h 715479"/>
                  <a:gd name="connsiteX6" fmla="*/ 9894474 w 10455568"/>
                  <a:gd name="connsiteY6" fmla="*/ 192604 h 715479"/>
                  <a:gd name="connsiteX7" fmla="*/ 9647603 w 10455568"/>
                  <a:gd name="connsiteY7" fmla="*/ 242354 h 715479"/>
                  <a:gd name="connsiteX8" fmla="*/ 9392533 w 10455568"/>
                  <a:gd name="connsiteY8" fmla="*/ 291498 h 715479"/>
                  <a:gd name="connsiteX9" fmla="*/ 9252019 w 10455568"/>
                  <a:gd name="connsiteY9" fmla="*/ 311564 h 715479"/>
                  <a:gd name="connsiteX10" fmla="*/ 9129899 w 10455568"/>
                  <a:gd name="connsiteY10" fmla="*/ 336497 h 715479"/>
                  <a:gd name="connsiteX11" fmla="*/ 9023312 w 10455568"/>
                  <a:gd name="connsiteY11" fmla="*/ 354253 h 715479"/>
                  <a:gd name="connsiteX12" fmla="*/ 8853949 w 10455568"/>
                  <a:gd name="connsiteY12" fmla="*/ 387064 h 715479"/>
                  <a:gd name="connsiteX13" fmla="*/ 8783278 w 10455568"/>
                  <a:gd name="connsiteY13" fmla="*/ 397418 h 715479"/>
                  <a:gd name="connsiteX14" fmla="*/ 8615640 w 10455568"/>
                  <a:gd name="connsiteY14" fmla="*/ 408552 h 715479"/>
                  <a:gd name="connsiteX15" fmla="*/ 8557154 w 10455568"/>
                  <a:gd name="connsiteY15" fmla="*/ 409627 h 715479"/>
                  <a:gd name="connsiteX16" fmla="*/ 8442474 w 10455568"/>
                  <a:gd name="connsiteY16" fmla="*/ 381318 h 715479"/>
                  <a:gd name="connsiteX17" fmla="*/ 8428959 w 10455568"/>
                  <a:gd name="connsiteY17" fmla="*/ 379618 h 715479"/>
                  <a:gd name="connsiteX18" fmla="*/ 8354329 w 10455568"/>
                  <a:gd name="connsiteY18" fmla="*/ 370428 h 715479"/>
                  <a:gd name="connsiteX19" fmla="*/ 8313705 w 10455568"/>
                  <a:gd name="connsiteY19" fmla="*/ 368535 h 715479"/>
                  <a:gd name="connsiteX20" fmla="*/ 8158571 w 10455568"/>
                  <a:gd name="connsiteY20" fmla="*/ 349396 h 715479"/>
                  <a:gd name="connsiteX21" fmla="*/ 8069467 w 10455568"/>
                  <a:gd name="connsiteY21" fmla="*/ 341485 h 715479"/>
                  <a:gd name="connsiteX22" fmla="*/ 7998265 w 10455568"/>
                  <a:gd name="connsiteY22" fmla="*/ 348379 h 715479"/>
                  <a:gd name="connsiteX23" fmla="*/ 7873167 w 10455568"/>
                  <a:gd name="connsiteY23" fmla="*/ 359529 h 715479"/>
                  <a:gd name="connsiteX24" fmla="*/ 7833600 w 10455568"/>
                  <a:gd name="connsiteY24" fmla="*/ 368926 h 715479"/>
                  <a:gd name="connsiteX25" fmla="*/ 7651338 w 10455568"/>
                  <a:gd name="connsiteY25" fmla="*/ 362121 h 715479"/>
                  <a:gd name="connsiteX26" fmla="*/ 7548003 w 10455568"/>
                  <a:gd name="connsiteY26" fmla="*/ 367710 h 715479"/>
                  <a:gd name="connsiteX27" fmla="*/ 7430093 w 10455568"/>
                  <a:gd name="connsiteY27" fmla="*/ 351855 h 715479"/>
                  <a:gd name="connsiteX28" fmla="*/ 7396245 w 10455568"/>
                  <a:gd name="connsiteY28" fmla="*/ 355328 h 715479"/>
                  <a:gd name="connsiteX29" fmla="*/ 7358394 w 10455568"/>
                  <a:gd name="connsiteY29" fmla="*/ 359950 h 715479"/>
                  <a:gd name="connsiteX30" fmla="*/ 7241933 w 10455568"/>
                  <a:gd name="connsiteY30" fmla="*/ 369637 h 715479"/>
                  <a:gd name="connsiteX31" fmla="*/ 7171767 w 10455568"/>
                  <a:gd name="connsiteY31" fmla="*/ 383160 h 715479"/>
                  <a:gd name="connsiteX32" fmla="*/ 7036569 w 10455568"/>
                  <a:gd name="connsiteY32" fmla="*/ 387132 h 715479"/>
                  <a:gd name="connsiteX33" fmla="*/ 6987200 w 10455568"/>
                  <a:gd name="connsiteY33" fmla="*/ 398073 h 715479"/>
                  <a:gd name="connsiteX34" fmla="*/ 6861115 w 10455568"/>
                  <a:gd name="connsiteY34" fmla="*/ 407542 h 715479"/>
                  <a:gd name="connsiteX35" fmla="*/ 6747718 w 10455568"/>
                  <a:gd name="connsiteY35" fmla="*/ 410900 h 715479"/>
                  <a:gd name="connsiteX36" fmla="*/ 6638839 w 10455568"/>
                  <a:gd name="connsiteY36" fmla="*/ 420654 h 715479"/>
                  <a:gd name="connsiteX37" fmla="*/ 6561486 w 10455568"/>
                  <a:gd name="connsiteY37" fmla="*/ 435540 h 715479"/>
                  <a:gd name="connsiteX38" fmla="*/ 6477200 w 10455568"/>
                  <a:gd name="connsiteY38" fmla="*/ 447113 h 715479"/>
                  <a:gd name="connsiteX39" fmla="*/ 6246111 w 10455568"/>
                  <a:gd name="connsiteY39" fmla="*/ 497537 h 715479"/>
                  <a:gd name="connsiteX40" fmla="*/ 6202328 w 10455568"/>
                  <a:gd name="connsiteY40" fmla="*/ 492074 h 715479"/>
                  <a:gd name="connsiteX41" fmla="*/ 5956458 w 10455568"/>
                  <a:gd name="connsiteY41" fmla="*/ 500965 h 715479"/>
                  <a:gd name="connsiteX42" fmla="*/ 5903139 w 10455568"/>
                  <a:gd name="connsiteY42" fmla="*/ 505186 h 715479"/>
                  <a:gd name="connsiteX43" fmla="*/ 5757547 w 10455568"/>
                  <a:gd name="connsiteY43" fmla="*/ 480730 h 715479"/>
                  <a:gd name="connsiteX44" fmla="*/ 5540270 w 10455568"/>
                  <a:gd name="connsiteY44" fmla="*/ 550023 h 715479"/>
                  <a:gd name="connsiteX45" fmla="*/ 5338128 w 10455568"/>
                  <a:gd name="connsiteY45" fmla="*/ 631974 h 715479"/>
                  <a:gd name="connsiteX46" fmla="*/ 5312622 w 10455568"/>
                  <a:gd name="connsiteY46" fmla="*/ 642454 h 715479"/>
                  <a:gd name="connsiteX47" fmla="*/ 5239393 w 10455568"/>
                  <a:gd name="connsiteY47" fmla="*/ 662307 h 715479"/>
                  <a:gd name="connsiteX48" fmla="*/ 5147821 w 10455568"/>
                  <a:gd name="connsiteY48" fmla="*/ 673791 h 715479"/>
                  <a:gd name="connsiteX49" fmla="*/ 5032111 w 10455568"/>
                  <a:gd name="connsiteY49" fmla="*/ 694497 h 715479"/>
                  <a:gd name="connsiteX50" fmla="*/ 4937648 w 10455568"/>
                  <a:gd name="connsiteY50" fmla="*/ 684913 h 715479"/>
                  <a:gd name="connsiteX51" fmla="*/ 4805529 w 10455568"/>
                  <a:gd name="connsiteY51" fmla="*/ 670032 h 715479"/>
                  <a:gd name="connsiteX52" fmla="*/ 4681029 w 10455568"/>
                  <a:gd name="connsiteY52" fmla="*/ 655792 h 715479"/>
                  <a:gd name="connsiteX53" fmla="*/ 4643990 w 10455568"/>
                  <a:gd name="connsiteY53" fmla="*/ 685120 h 715479"/>
                  <a:gd name="connsiteX54" fmla="*/ 4585542 w 10455568"/>
                  <a:gd name="connsiteY54" fmla="*/ 712411 h 715479"/>
                  <a:gd name="connsiteX55" fmla="*/ 4516947 w 10455568"/>
                  <a:gd name="connsiteY55" fmla="*/ 689117 h 715479"/>
                  <a:gd name="connsiteX56" fmla="*/ 4356995 w 10455568"/>
                  <a:gd name="connsiteY56" fmla="*/ 642048 h 715479"/>
                  <a:gd name="connsiteX57" fmla="*/ 4258219 w 10455568"/>
                  <a:gd name="connsiteY57" fmla="*/ 646156 h 715479"/>
                  <a:gd name="connsiteX58" fmla="*/ 4042233 w 10455568"/>
                  <a:gd name="connsiteY58" fmla="*/ 636117 h 715479"/>
                  <a:gd name="connsiteX59" fmla="*/ 3899777 w 10455568"/>
                  <a:gd name="connsiteY59" fmla="*/ 610576 h 715479"/>
                  <a:gd name="connsiteX60" fmla="*/ 3796441 w 10455568"/>
                  <a:gd name="connsiteY60" fmla="*/ 577707 h 715479"/>
                  <a:gd name="connsiteX61" fmla="*/ 3648774 w 10455568"/>
                  <a:gd name="connsiteY61" fmla="*/ 535623 h 715479"/>
                  <a:gd name="connsiteX62" fmla="*/ 3502227 w 10455568"/>
                  <a:gd name="connsiteY62" fmla="*/ 518518 h 715479"/>
                  <a:gd name="connsiteX63" fmla="*/ 3395228 w 10455568"/>
                  <a:gd name="connsiteY63" fmla="*/ 491723 h 715479"/>
                  <a:gd name="connsiteX64" fmla="*/ 3265757 w 10455568"/>
                  <a:gd name="connsiteY64" fmla="*/ 477242 h 715479"/>
                  <a:gd name="connsiteX65" fmla="*/ 3158404 w 10455568"/>
                  <a:gd name="connsiteY65" fmla="*/ 483689 h 715479"/>
                  <a:gd name="connsiteX66" fmla="*/ 2990483 w 10455568"/>
                  <a:gd name="connsiteY66" fmla="*/ 499212 h 715479"/>
                  <a:gd name="connsiteX67" fmla="*/ 2779802 w 10455568"/>
                  <a:gd name="connsiteY67" fmla="*/ 443069 h 715479"/>
                  <a:gd name="connsiteX68" fmla="*/ 2695508 w 10455568"/>
                  <a:gd name="connsiteY68" fmla="*/ 433082 h 715479"/>
                  <a:gd name="connsiteX69" fmla="*/ 2616713 w 10455568"/>
                  <a:gd name="connsiteY69" fmla="*/ 431172 h 715479"/>
                  <a:gd name="connsiteX70" fmla="*/ 2447364 w 10455568"/>
                  <a:gd name="connsiteY70" fmla="*/ 395810 h 715479"/>
                  <a:gd name="connsiteX71" fmla="*/ 2378751 w 10455568"/>
                  <a:gd name="connsiteY71" fmla="*/ 385044 h 715479"/>
                  <a:gd name="connsiteX72" fmla="*/ 2284230 w 10455568"/>
                  <a:gd name="connsiteY72" fmla="*/ 391782 h 715479"/>
                  <a:gd name="connsiteX73" fmla="*/ 2110801 w 10455568"/>
                  <a:gd name="connsiteY73" fmla="*/ 382042 h 715479"/>
                  <a:gd name="connsiteX74" fmla="*/ 1934854 w 10455568"/>
                  <a:gd name="connsiteY74" fmla="*/ 331108 h 715479"/>
                  <a:gd name="connsiteX75" fmla="*/ 1862479 w 10455568"/>
                  <a:gd name="connsiteY75" fmla="*/ 342158 h 715479"/>
                  <a:gd name="connsiteX76" fmla="*/ 1836283 w 10455568"/>
                  <a:gd name="connsiteY76" fmla="*/ 342488 h 715479"/>
                  <a:gd name="connsiteX77" fmla="*/ 1599327 w 10455568"/>
                  <a:gd name="connsiteY77" fmla="*/ 323970 h 715479"/>
                  <a:gd name="connsiteX78" fmla="*/ 1575578 w 10455568"/>
                  <a:gd name="connsiteY78" fmla="*/ 321802 h 715479"/>
                  <a:gd name="connsiteX79" fmla="*/ 1463288 w 10455568"/>
                  <a:gd name="connsiteY79" fmla="*/ 298576 h 715479"/>
                  <a:gd name="connsiteX80" fmla="*/ 1184165 w 10455568"/>
                  <a:gd name="connsiteY80" fmla="*/ 298373 h 715479"/>
                  <a:gd name="connsiteX81" fmla="*/ 1166899 w 10455568"/>
                  <a:gd name="connsiteY81" fmla="*/ 297220 h 715479"/>
                  <a:gd name="connsiteX82" fmla="*/ 1074855 w 10455568"/>
                  <a:gd name="connsiteY82" fmla="*/ 318934 h 715479"/>
                  <a:gd name="connsiteX83" fmla="*/ 1030232 w 10455568"/>
                  <a:gd name="connsiteY83" fmla="*/ 343829 h 715479"/>
                  <a:gd name="connsiteX84" fmla="*/ 959854 w 10455568"/>
                  <a:gd name="connsiteY84" fmla="*/ 371351 h 715479"/>
                  <a:gd name="connsiteX85" fmla="*/ 887350 w 10455568"/>
                  <a:gd name="connsiteY85" fmla="*/ 384742 h 715479"/>
                  <a:gd name="connsiteX86" fmla="*/ 762349 w 10455568"/>
                  <a:gd name="connsiteY86" fmla="*/ 358882 h 715479"/>
                  <a:gd name="connsiteX87" fmla="*/ 717454 w 10455568"/>
                  <a:gd name="connsiteY87" fmla="*/ 358448 h 715479"/>
                  <a:gd name="connsiteX88" fmla="*/ 616859 w 10455568"/>
                  <a:gd name="connsiteY88" fmla="*/ 348700 h 715479"/>
                  <a:gd name="connsiteX89" fmla="*/ 529939 w 10455568"/>
                  <a:gd name="connsiteY89" fmla="*/ 355789 h 715479"/>
                  <a:gd name="connsiteX90" fmla="*/ 461851 w 10455568"/>
                  <a:gd name="connsiteY90" fmla="*/ 386945 h 715479"/>
                  <a:gd name="connsiteX91" fmla="*/ 360707 w 10455568"/>
                  <a:gd name="connsiteY91" fmla="*/ 399082 h 715479"/>
                  <a:gd name="connsiteX92" fmla="*/ 293863 w 10455568"/>
                  <a:gd name="connsiteY92" fmla="*/ 384410 h 715479"/>
                  <a:gd name="connsiteX93" fmla="*/ 280347 w 10455568"/>
                  <a:gd name="connsiteY93" fmla="*/ 382711 h 715479"/>
                  <a:gd name="connsiteX94" fmla="*/ 108881 w 10455568"/>
                  <a:gd name="connsiteY94" fmla="*/ 393231 h 715479"/>
                  <a:gd name="connsiteX95" fmla="*/ 53435 w 10455568"/>
                  <a:gd name="connsiteY95" fmla="*/ 397222 h 715479"/>
                  <a:gd name="connsiteX96" fmla="*/ 0 w 10455568"/>
                  <a:gd name="connsiteY96" fmla="*/ 409348 h 7154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</a:cxnLst>
                <a:rect l="l" t="t" r="r" b="b"/>
                <a:pathLst>
                  <a:path w="10455568" h="715479">
                    <a:moveTo>
                      <a:pt x="0" y="0"/>
                    </a:moveTo>
                    <a:lnTo>
                      <a:pt x="10455568" y="0"/>
                    </a:lnTo>
                    <a:lnTo>
                      <a:pt x="10434629" y="8947"/>
                    </a:lnTo>
                    <a:cubicBezTo>
                      <a:pt x="10373917" y="32898"/>
                      <a:pt x="10311087" y="51455"/>
                      <a:pt x="10249341" y="73146"/>
                    </a:cubicBezTo>
                    <a:cubicBezTo>
                      <a:pt x="10223176" y="82504"/>
                      <a:pt x="10198388" y="94974"/>
                      <a:pt x="10172148" y="103170"/>
                    </a:cubicBezTo>
                    <a:cubicBezTo>
                      <a:pt x="10113395" y="121743"/>
                      <a:pt x="10053617" y="138053"/>
                      <a:pt x="9994576" y="156647"/>
                    </a:cubicBezTo>
                    <a:cubicBezTo>
                      <a:pt x="9960929" y="167389"/>
                      <a:pt x="9928899" y="184724"/>
                      <a:pt x="9894474" y="192604"/>
                    </a:cubicBezTo>
                    <a:cubicBezTo>
                      <a:pt x="9812718" y="211289"/>
                      <a:pt x="9730121" y="226242"/>
                      <a:pt x="9647603" y="242354"/>
                    </a:cubicBezTo>
                    <a:cubicBezTo>
                      <a:pt x="9562500" y="258935"/>
                      <a:pt x="9477721" y="276078"/>
                      <a:pt x="9392533" y="291498"/>
                    </a:cubicBezTo>
                    <a:cubicBezTo>
                      <a:pt x="9345891" y="299632"/>
                      <a:pt x="9298681" y="303723"/>
                      <a:pt x="9252019" y="311564"/>
                    </a:cubicBezTo>
                    <a:cubicBezTo>
                      <a:pt x="9211115" y="318433"/>
                      <a:pt x="9170740" y="328758"/>
                      <a:pt x="9129899" y="336497"/>
                    </a:cubicBezTo>
                    <a:cubicBezTo>
                      <a:pt x="9094507" y="342987"/>
                      <a:pt x="9058706" y="347759"/>
                      <a:pt x="9023312" y="354253"/>
                    </a:cubicBezTo>
                    <a:cubicBezTo>
                      <a:pt x="8966639" y="364814"/>
                      <a:pt x="8910315" y="376230"/>
                      <a:pt x="8853949" y="387064"/>
                    </a:cubicBezTo>
                    <a:cubicBezTo>
                      <a:pt x="8830350" y="391295"/>
                      <a:pt x="8805902" y="400245"/>
                      <a:pt x="8783278" y="397418"/>
                    </a:cubicBezTo>
                    <a:cubicBezTo>
                      <a:pt x="8726267" y="390232"/>
                      <a:pt x="8671093" y="397198"/>
                      <a:pt x="8615640" y="408552"/>
                    </a:cubicBezTo>
                    <a:cubicBezTo>
                      <a:pt x="8596680" y="412471"/>
                      <a:pt x="8576049" y="413291"/>
                      <a:pt x="8557154" y="409627"/>
                    </a:cubicBezTo>
                    <a:cubicBezTo>
                      <a:pt x="8518491" y="402356"/>
                      <a:pt x="8480716" y="390947"/>
                      <a:pt x="8442474" y="381318"/>
                    </a:cubicBezTo>
                    <a:cubicBezTo>
                      <a:pt x="8438313" y="380145"/>
                      <a:pt x="8433365" y="380189"/>
                      <a:pt x="8428959" y="379618"/>
                    </a:cubicBezTo>
                    <a:cubicBezTo>
                      <a:pt x="8403970" y="376366"/>
                      <a:pt x="8379279" y="373098"/>
                      <a:pt x="8354329" y="370428"/>
                    </a:cubicBezTo>
                    <a:cubicBezTo>
                      <a:pt x="8340833" y="369017"/>
                      <a:pt x="8327184" y="369657"/>
                      <a:pt x="8313705" y="368535"/>
                    </a:cubicBezTo>
                    <a:cubicBezTo>
                      <a:pt x="8261532" y="363935"/>
                      <a:pt x="8205623" y="381441"/>
                      <a:pt x="8158571" y="349396"/>
                    </a:cubicBezTo>
                    <a:cubicBezTo>
                      <a:pt x="8128030" y="328752"/>
                      <a:pt x="8100257" y="335890"/>
                      <a:pt x="8069467" y="341485"/>
                    </a:cubicBezTo>
                    <a:cubicBezTo>
                      <a:pt x="8046153" y="345696"/>
                      <a:pt x="8022024" y="346466"/>
                      <a:pt x="7998265" y="348379"/>
                    </a:cubicBezTo>
                    <a:cubicBezTo>
                      <a:pt x="7956565" y="352093"/>
                      <a:pt x="7914826" y="355232"/>
                      <a:pt x="7873167" y="359529"/>
                    </a:cubicBezTo>
                    <a:cubicBezTo>
                      <a:pt x="7859864" y="361016"/>
                      <a:pt x="7846730" y="369197"/>
                      <a:pt x="7833600" y="368926"/>
                    </a:cubicBezTo>
                    <a:cubicBezTo>
                      <a:pt x="7772906" y="367528"/>
                      <a:pt x="7711993" y="362939"/>
                      <a:pt x="7651338" y="362121"/>
                    </a:cubicBezTo>
                    <a:cubicBezTo>
                      <a:pt x="7616924" y="361556"/>
                      <a:pt x="7582209" y="369456"/>
                      <a:pt x="7548003" y="367710"/>
                    </a:cubicBezTo>
                    <a:cubicBezTo>
                      <a:pt x="7508539" y="365739"/>
                      <a:pt x="7469448" y="356458"/>
                      <a:pt x="7430093" y="351855"/>
                    </a:cubicBezTo>
                    <a:cubicBezTo>
                      <a:pt x="7419227" y="350559"/>
                      <a:pt x="7407516" y="353979"/>
                      <a:pt x="7396245" y="355328"/>
                    </a:cubicBezTo>
                    <a:cubicBezTo>
                      <a:pt x="7383524" y="356781"/>
                      <a:pt x="7371134" y="358791"/>
                      <a:pt x="7358394" y="359950"/>
                    </a:cubicBezTo>
                    <a:cubicBezTo>
                      <a:pt x="7319573" y="363179"/>
                      <a:pt x="7280655" y="364958"/>
                      <a:pt x="7241933" y="369637"/>
                    </a:cubicBezTo>
                    <a:cubicBezTo>
                      <a:pt x="7218235" y="372418"/>
                      <a:pt x="7194108" y="386008"/>
                      <a:pt x="7171767" y="383160"/>
                    </a:cubicBezTo>
                    <a:cubicBezTo>
                      <a:pt x="7126248" y="377813"/>
                      <a:pt x="7082583" y="399728"/>
                      <a:pt x="7036569" y="387132"/>
                    </a:cubicBezTo>
                    <a:cubicBezTo>
                      <a:pt x="7022328" y="383442"/>
                      <a:pt x="7003983" y="396347"/>
                      <a:pt x="6987200" y="398073"/>
                    </a:cubicBezTo>
                    <a:cubicBezTo>
                      <a:pt x="6945251" y="402388"/>
                      <a:pt x="6903183" y="404965"/>
                      <a:pt x="6861115" y="407542"/>
                    </a:cubicBezTo>
                    <a:cubicBezTo>
                      <a:pt x="6823394" y="409822"/>
                      <a:pt x="6784520" y="416550"/>
                      <a:pt x="6747718" y="410900"/>
                    </a:cubicBezTo>
                    <a:cubicBezTo>
                      <a:pt x="6709137" y="404791"/>
                      <a:pt x="6674999" y="408284"/>
                      <a:pt x="6638839" y="420654"/>
                    </a:cubicBezTo>
                    <a:cubicBezTo>
                      <a:pt x="6614066" y="429044"/>
                      <a:pt x="6587444" y="431733"/>
                      <a:pt x="6561486" y="435540"/>
                    </a:cubicBezTo>
                    <a:cubicBezTo>
                      <a:pt x="6533513" y="439778"/>
                      <a:pt x="6502069" y="435804"/>
                      <a:pt x="6477200" y="447113"/>
                    </a:cubicBezTo>
                    <a:cubicBezTo>
                      <a:pt x="6403159" y="480713"/>
                      <a:pt x="6325566" y="492119"/>
                      <a:pt x="6246111" y="497537"/>
                    </a:cubicBezTo>
                    <a:cubicBezTo>
                      <a:pt x="6231608" y="498524"/>
                      <a:pt x="6216540" y="495475"/>
                      <a:pt x="6202328" y="492074"/>
                    </a:cubicBezTo>
                    <a:cubicBezTo>
                      <a:pt x="6119346" y="471508"/>
                      <a:pt x="6038018" y="479381"/>
                      <a:pt x="5956458" y="500965"/>
                    </a:cubicBezTo>
                    <a:cubicBezTo>
                      <a:pt x="5939584" y="505613"/>
                      <a:pt x="5920486" y="507499"/>
                      <a:pt x="5903139" y="505186"/>
                    </a:cubicBezTo>
                    <a:cubicBezTo>
                      <a:pt x="5854306" y="498315"/>
                      <a:pt x="5806470" y="484677"/>
                      <a:pt x="5757547" y="480730"/>
                    </a:cubicBezTo>
                    <a:cubicBezTo>
                      <a:pt x="5676701" y="474297"/>
                      <a:pt x="5610121" y="519038"/>
                      <a:pt x="5540270" y="550023"/>
                    </a:cubicBezTo>
                    <a:cubicBezTo>
                      <a:pt x="5473801" y="579316"/>
                      <a:pt x="5419599" y="638949"/>
                      <a:pt x="5338128" y="631974"/>
                    </a:cubicBezTo>
                    <a:cubicBezTo>
                      <a:pt x="5329931" y="631367"/>
                      <a:pt x="5321476" y="639812"/>
                      <a:pt x="5312622" y="642454"/>
                    </a:cubicBezTo>
                    <a:cubicBezTo>
                      <a:pt x="5288350" y="649647"/>
                      <a:pt x="5264155" y="657994"/>
                      <a:pt x="5239393" y="662307"/>
                    </a:cubicBezTo>
                    <a:cubicBezTo>
                      <a:pt x="5209181" y="667862"/>
                      <a:pt x="5178072" y="668817"/>
                      <a:pt x="5147821" y="673791"/>
                    </a:cubicBezTo>
                    <a:cubicBezTo>
                      <a:pt x="5108908" y="679940"/>
                      <a:pt x="5070972" y="691848"/>
                      <a:pt x="5032111" y="694497"/>
                    </a:cubicBezTo>
                    <a:cubicBezTo>
                      <a:pt x="5000793" y="696632"/>
                      <a:pt x="4969032" y="688019"/>
                      <a:pt x="4937648" y="684913"/>
                    </a:cubicBezTo>
                    <a:cubicBezTo>
                      <a:pt x="4893363" y="680649"/>
                      <a:pt x="4845361" y="685962"/>
                      <a:pt x="4805529" y="670032"/>
                    </a:cubicBezTo>
                    <a:cubicBezTo>
                      <a:pt x="4763006" y="653119"/>
                      <a:pt x="4723244" y="646796"/>
                      <a:pt x="4681029" y="655792"/>
                    </a:cubicBezTo>
                    <a:cubicBezTo>
                      <a:pt x="4666957" y="658791"/>
                      <a:pt x="4649519" y="672217"/>
                      <a:pt x="4643990" y="685120"/>
                    </a:cubicBezTo>
                    <a:cubicBezTo>
                      <a:pt x="4631676" y="713928"/>
                      <a:pt x="4612585" y="720184"/>
                      <a:pt x="4585542" y="712411"/>
                    </a:cubicBezTo>
                    <a:cubicBezTo>
                      <a:pt x="4562077" y="705853"/>
                      <a:pt x="4533672" y="703713"/>
                      <a:pt x="4516947" y="689117"/>
                    </a:cubicBezTo>
                    <a:cubicBezTo>
                      <a:pt x="4469552" y="647774"/>
                      <a:pt x="4412904" y="650180"/>
                      <a:pt x="4356995" y="642048"/>
                    </a:cubicBezTo>
                    <a:cubicBezTo>
                      <a:pt x="4322867" y="637088"/>
                      <a:pt x="4291523" y="638934"/>
                      <a:pt x="4258219" y="646156"/>
                    </a:cubicBezTo>
                    <a:cubicBezTo>
                      <a:pt x="4185895" y="662159"/>
                      <a:pt x="4113776" y="651342"/>
                      <a:pt x="4042233" y="636117"/>
                    </a:cubicBezTo>
                    <a:cubicBezTo>
                      <a:pt x="3994923" y="625941"/>
                      <a:pt x="3946812" y="621063"/>
                      <a:pt x="3899777" y="610576"/>
                    </a:cubicBezTo>
                    <a:cubicBezTo>
                      <a:pt x="3864554" y="602488"/>
                      <a:pt x="3829196" y="592371"/>
                      <a:pt x="3796441" y="577707"/>
                    </a:cubicBezTo>
                    <a:cubicBezTo>
                      <a:pt x="3748937" y="556178"/>
                      <a:pt x="3706395" y="521788"/>
                      <a:pt x="3648774" y="535623"/>
                    </a:cubicBezTo>
                    <a:cubicBezTo>
                      <a:pt x="3598036" y="547820"/>
                      <a:pt x="3550396" y="532716"/>
                      <a:pt x="3502227" y="518518"/>
                    </a:cubicBezTo>
                    <a:cubicBezTo>
                      <a:pt x="3466848" y="508111"/>
                      <a:pt x="3431455" y="497410"/>
                      <a:pt x="3395228" y="491723"/>
                    </a:cubicBezTo>
                    <a:cubicBezTo>
                      <a:pt x="3352235" y="485040"/>
                      <a:pt x="3304663" y="492363"/>
                      <a:pt x="3265757" y="477242"/>
                    </a:cubicBezTo>
                    <a:cubicBezTo>
                      <a:pt x="3225052" y="461369"/>
                      <a:pt x="3193136" y="476075"/>
                      <a:pt x="3158404" y="483689"/>
                    </a:cubicBezTo>
                    <a:cubicBezTo>
                      <a:pt x="3102986" y="495623"/>
                      <a:pt x="3048333" y="514498"/>
                      <a:pt x="2990483" y="499212"/>
                    </a:cubicBezTo>
                    <a:cubicBezTo>
                      <a:pt x="2920173" y="480697"/>
                      <a:pt x="2850324" y="460405"/>
                      <a:pt x="2779802" y="443069"/>
                    </a:cubicBezTo>
                    <a:cubicBezTo>
                      <a:pt x="2752548" y="436477"/>
                      <a:pt x="2723606" y="434954"/>
                      <a:pt x="2695508" y="433082"/>
                    </a:cubicBezTo>
                    <a:cubicBezTo>
                      <a:pt x="2668903" y="431690"/>
                      <a:pt x="2637847" y="441965"/>
                      <a:pt x="2616713" y="431172"/>
                    </a:cubicBezTo>
                    <a:cubicBezTo>
                      <a:pt x="2562378" y="403411"/>
                      <a:pt x="2507687" y="391698"/>
                      <a:pt x="2447364" y="395810"/>
                    </a:cubicBezTo>
                    <a:cubicBezTo>
                      <a:pt x="2424744" y="397352"/>
                      <a:pt x="2401814" y="385802"/>
                      <a:pt x="2378751" y="385044"/>
                    </a:cubicBezTo>
                    <a:cubicBezTo>
                      <a:pt x="2347229" y="384281"/>
                      <a:pt x="2310735" y="378901"/>
                      <a:pt x="2284230" y="391782"/>
                    </a:cubicBezTo>
                    <a:cubicBezTo>
                      <a:pt x="2221919" y="422248"/>
                      <a:pt x="2168532" y="404037"/>
                      <a:pt x="2110801" y="382042"/>
                    </a:cubicBezTo>
                    <a:cubicBezTo>
                      <a:pt x="2053961" y="360279"/>
                      <a:pt x="1994577" y="343935"/>
                      <a:pt x="1934854" y="331108"/>
                    </a:cubicBezTo>
                    <a:cubicBezTo>
                      <a:pt x="1912400" y="326519"/>
                      <a:pt x="1886705" y="338470"/>
                      <a:pt x="1862479" y="342158"/>
                    </a:cubicBezTo>
                    <a:cubicBezTo>
                      <a:pt x="1853818" y="343333"/>
                      <a:pt x="1844309" y="344855"/>
                      <a:pt x="1836283" y="342488"/>
                    </a:cubicBezTo>
                    <a:cubicBezTo>
                      <a:pt x="1758698" y="319808"/>
                      <a:pt x="1680403" y="303878"/>
                      <a:pt x="1599327" y="323970"/>
                    </a:cubicBezTo>
                    <a:cubicBezTo>
                      <a:pt x="1591888" y="325937"/>
                      <a:pt x="1583257" y="323319"/>
                      <a:pt x="1575578" y="321802"/>
                    </a:cubicBezTo>
                    <a:cubicBezTo>
                      <a:pt x="1538035" y="313873"/>
                      <a:pt x="1500950" y="299795"/>
                      <a:pt x="1463288" y="298576"/>
                    </a:cubicBezTo>
                    <a:cubicBezTo>
                      <a:pt x="1370438" y="295582"/>
                      <a:pt x="1277384" y="298137"/>
                      <a:pt x="1184165" y="298373"/>
                    </a:cubicBezTo>
                    <a:cubicBezTo>
                      <a:pt x="1178344" y="298480"/>
                      <a:pt x="1172255" y="298896"/>
                      <a:pt x="1166899" y="297220"/>
                    </a:cubicBezTo>
                    <a:cubicBezTo>
                      <a:pt x="1131827" y="287082"/>
                      <a:pt x="1102238" y="293180"/>
                      <a:pt x="1074855" y="318934"/>
                    </a:cubicBezTo>
                    <a:cubicBezTo>
                      <a:pt x="1062808" y="330244"/>
                      <a:pt x="1045783" y="336940"/>
                      <a:pt x="1030232" y="343829"/>
                    </a:cubicBezTo>
                    <a:cubicBezTo>
                      <a:pt x="1007334" y="354132"/>
                      <a:pt x="983839" y="364180"/>
                      <a:pt x="959854" y="371351"/>
                    </a:cubicBezTo>
                    <a:cubicBezTo>
                      <a:pt x="936141" y="378210"/>
                      <a:pt x="910825" y="387219"/>
                      <a:pt x="887350" y="384742"/>
                    </a:cubicBezTo>
                    <a:cubicBezTo>
                      <a:pt x="845096" y="380339"/>
                      <a:pt x="804258" y="366810"/>
                      <a:pt x="762349" y="358882"/>
                    </a:cubicBezTo>
                    <a:cubicBezTo>
                      <a:pt x="747884" y="356082"/>
                      <a:pt x="732263" y="357732"/>
                      <a:pt x="717454" y="358448"/>
                    </a:cubicBezTo>
                    <a:cubicBezTo>
                      <a:pt x="683463" y="359893"/>
                      <a:pt x="649238" y="370675"/>
                      <a:pt x="616859" y="348700"/>
                    </a:cubicBezTo>
                    <a:cubicBezTo>
                      <a:pt x="586900" y="328019"/>
                      <a:pt x="558641" y="336644"/>
                      <a:pt x="529939" y="355789"/>
                    </a:cubicBezTo>
                    <a:cubicBezTo>
                      <a:pt x="509309" y="369433"/>
                      <a:pt x="485605" y="380664"/>
                      <a:pt x="461851" y="386945"/>
                    </a:cubicBezTo>
                    <a:cubicBezTo>
                      <a:pt x="429225" y="395576"/>
                      <a:pt x="396634" y="400422"/>
                      <a:pt x="360707" y="399082"/>
                    </a:cubicBezTo>
                    <a:cubicBezTo>
                      <a:pt x="335299" y="398193"/>
                      <a:pt x="314629" y="398437"/>
                      <a:pt x="293863" y="384410"/>
                    </a:cubicBezTo>
                    <a:cubicBezTo>
                      <a:pt x="290517" y="382308"/>
                      <a:pt x="284678" y="382122"/>
                      <a:pt x="280347" y="382711"/>
                    </a:cubicBezTo>
                    <a:cubicBezTo>
                      <a:pt x="223554" y="391535"/>
                      <a:pt x="166827" y="392780"/>
                      <a:pt x="108881" y="393231"/>
                    </a:cubicBezTo>
                    <a:cubicBezTo>
                      <a:pt x="90460" y="393322"/>
                      <a:pt x="71882" y="394571"/>
                      <a:pt x="53435" y="397222"/>
                    </a:cubicBezTo>
                    <a:lnTo>
                      <a:pt x="0" y="409348"/>
                    </a:lnTo>
                    <a:close/>
                  </a:path>
                </a:pathLst>
              </a:custGeom>
              <a:blipFill>
                <a:blip r:embed="rId2">
                  <a:alphaModFix amt="57000"/>
                </a:blip>
                <a:tile tx="0" ty="0" sx="100000" sy="100000" flip="none" algn="tl"/>
              </a:blip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74066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95B9BA8-1D69-4796-85F5-B6D0BD523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5A29A18-6FB8-2749-DAF2-0200CD0BC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994" y="1641752"/>
            <a:ext cx="3519487" cy="4366936"/>
          </a:xfrm>
        </p:spPr>
        <p:txBody>
          <a:bodyPr anchor="b">
            <a:normAutofit/>
          </a:bodyPr>
          <a:lstStyle/>
          <a:p>
            <a:r>
              <a:rPr lang="nl-NL" sz="4000"/>
              <a:t>Mentale gezondheid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EAE9E83-2F2A-86DF-1795-F342B88A47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2081" y="1641752"/>
            <a:ext cx="6134894" cy="3960000"/>
          </a:xfrm>
        </p:spPr>
        <p:txBody>
          <a:bodyPr>
            <a:normAutofit/>
          </a:bodyPr>
          <a:lstStyle/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Genderidentiteit</a:t>
            </a:r>
          </a:p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Waar zit jij op het spectrum van ‘mannelijk’ tot ‘vrouwelijk’</a:t>
            </a:r>
          </a:p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Er zijn oneindig veel mogelijkheden.</a:t>
            </a:r>
          </a:p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Welke genders kan jij noemen?</a:t>
            </a:r>
          </a:p>
          <a:p>
            <a:r>
              <a:rPr lang="nl-NL" sz="2400">
                <a:solidFill>
                  <a:schemeClr val="tx1">
                    <a:alpha val="80000"/>
                  </a:schemeClr>
                </a:solidFill>
              </a:rPr>
              <a:t>Heeft iedereen een eigen genderidentiteit?</a:t>
            </a:r>
          </a:p>
        </p:txBody>
      </p:sp>
    </p:spTree>
    <p:extLst>
      <p:ext uri="{BB962C8B-B14F-4D97-AF65-F5344CB8AC3E}">
        <p14:creationId xmlns:p14="http://schemas.microsoft.com/office/powerpoint/2010/main" val="36308777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Graphic 212">
            <a:extLst>
              <a:ext uri="{FF2B5EF4-FFF2-40B4-BE49-F238E27FC236}">
                <a16:creationId xmlns:a16="http://schemas.microsoft.com/office/drawing/2014/main" id="{55C61911-45B2-48BF-AC7A-1EB579B42C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12" name="Graphic 212">
            <a:extLst>
              <a:ext uri="{FF2B5EF4-FFF2-40B4-BE49-F238E27FC236}">
                <a16:creationId xmlns:a16="http://schemas.microsoft.com/office/drawing/2014/main" id="{2DE4D4CE-6DAE-4A05-BE5B-6BCE3F4EC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02373" y="798490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A8F155E-8149-E235-CDEA-20F1D4051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7" y="1264801"/>
            <a:ext cx="4114571" cy="4296387"/>
          </a:xfrm>
        </p:spPr>
        <p:txBody>
          <a:bodyPr>
            <a:normAutofit/>
          </a:bodyPr>
          <a:lstStyle/>
          <a:p>
            <a:pPr algn="ctr"/>
            <a:r>
              <a:rPr lang="nl-NL">
                <a:solidFill>
                  <a:schemeClr val="bg1"/>
                </a:solidFill>
              </a:rPr>
              <a:t>Mentale gezondheid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8CB1D39-68D4-4372-BF3B-2A33A7495E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Oval 17">
            <a:extLst>
              <a:ext uri="{FF2B5EF4-FFF2-40B4-BE49-F238E27FC236}">
                <a16:creationId xmlns:a16="http://schemas.microsoft.com/office/drawing/2014/main" id="{10C23D31-5B0A-4956-A59F-A24F57D2A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4C6FC6E-4AAF-4628-B7E5-85DF9D32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9988" y="4604761"/>
            <a:ext cx="319941" cy="319941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4C56D26-8C89-B75A-CF21-1915DFB3A9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345827"/>
            <a:ext cx="5217173" cy="4351338"/>
          </a:xfrm>
        </p:spPr>
        <p:txBody>
          <a:bodyPr>
            <a:normAutofit/>
          </a:bodyPr>
          <a:lstStyle/>
          <a:p>
            <a:r>
              <a:rPr lang="nl-NL">
                <a:solidFill>
                  <a:schemeClr val="bg1"/>
                </a:solidFill>
              </a:rPr>
              <a:t>Genderidentiteit</a:t>
            </a:r>
          </a:p>
          <a:p>
            <a:r>
              <a:rPr lang="nl-NL">
                <a:solidFill>
                  <a:schemeClr val="bg1"/>
                </a:solidFill>
              </a:rPr>
              <a:t>Heeft transgender met sekse of gender te maken?</a:t>
            </a:r>
          </a:p>
          <a:p>
            <a:endParaRPr lang="nl-NL">
              <a:solidFill>
                <a:schemeClr val="bg1"/>
              </a:solidFill>
            </a:endParaRPr>
          </a:p>
          <a:p>
            <a:endParaRPr lang="nl-NL">
              <a:solidFill>
                <a:schemeClr val="bg1"/>
              </a:solidFill>
            </a:endParaRPr>
          </a:p>
          <a:p>
            <a:r>
              <a:rPr lang="nl-NL">
                <a:solidFill>
                  <a:schemeClr val="bg1"/>
                </a:solidFill>
              </a:rPr>
              <a:t>Verslaving</a:t>
            </a:r>
          </a:p>
          <a:p>
            <a:r>
              <a:rPr lang="nl-NL">
                <a:solidFill>
                  <a:schemeClr val="bg1"/>
                </a:solidFill>
              </a:rPr>
              <a:t>Waar kan je verslaafd aan zijn?</a:t>
            </a:r>
          </a:p>
          <a:p>
            <a:r>
              <a:rPr lang="nl-NL">
                <a:solidFill>
                  <a:schemeClr val="bg1"/>
                </a:solidFill>
              </a:rPr>
              <a:t>Ben jij ergens aan verslaafd?</a:t>
            </a:r>
          </a:p>
        </p:txBody>
      </p:sp>
      <p:grpSp>
        <p:nvGrpSpPr>
          <p:cNvPr id="22" name="Graphic 185">
            <a:extLst>
              <a:ext uri="{FF2B5EF4-FFF2-40B4-BE49-F238E27FC236}">
                <a16:creationId xmlns:a16="http://schemas.microsoft.com/office/drawing/2014/main" id="{582A903B-6B78-4F0A-B7C9-3D80499020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428634" y="59870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D510EA93-8F64-42C8-A630-D449506E9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06CB53FC-E4DA-4001-928B-9998A85EA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210B969-4FDF-4AAC-9397-63D5434958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570B3EF0-84EA-4F47-86A3-1EA1F644A4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59369A8-EF57-42A1-8EC8-F6A9F92A3A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700086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325</Words>
  <Application>Microsoft Office PowerPoint</Application>
  <PresentationFormat>Breedbeeld</PresentationFormat>
  <Paragraphs>68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Kantoorthema</vt:lpstr>
      <vt:lpstr>Vitaal burgerschap les 3</vt:lpstr>
      <vt:lpstr>programma</vt:lpstr>
      <vt:lpstr>Leerdoelen </vt:lpstr>
      <vt:lpstr>Mentale gezondheid</vt:lpstr>
      <vt:lpstr>Mentale gezondheid</vt:lpstr>
      <vt:lpstr>Mentale gezondheid</vt:lpstr>
      <vt:lpstr>Seksuele oriëntatie</vt:lpstr>
      <vt:lpstr>Mentale gezondheid</vt:lpstr>
      <vt:lpstr>Mentale gezondheid</vt:lpstr>
      <vt:lpstr>Mentale gezondheid - verslaving</vt:lpstr>
      <vt:lpstr>kennisvragen</vt:lpstr>
      <vt:lpstr>leerdoelen</vt:lpstr>
      <vt:lpstr>We bespreken de kennisvragen</vt:lpstr>
    </vt:vector>
  </TitlesOfParts>
  <Company>Albeda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Vitaal burgerschap les 3</dc:title>
  <dc:creator>Jérémy Luwawa</dc:creator>
  <cp:lastModifiedBy>Jérémy Luwawa</cp:lastModifiedBy>
  <cp:revision>1</cp:revision>
  <dcterms:created xsi:type="dcterms:W3CDTF">2023-03-10T14:07:43Z</dcterms:created>
  <dcterms:modified xsi:type="dcterms:W3CDTF">2023-03-10T14:35:45Z</dcterms:modified>
</cp:coreProperties>
</file>