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84CBA3-8610-4FB9-A048-84F46A704500}" v="1" dt="2023-03-10T14:26:04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érémy Luwawa" userId="6387e68b-6cee-471e-b774-1e6b58939a7c" providerId="ADAL" clId="{C084CBA3-8610-4FB9-A048-84F46A704500}"/>
    <pc:docChg chg="undo custSel addSld modSld">
      <pc:chgData name="Jérémy Luwawa" userId="6387e68b-6cee-471e-b774-1e6b58939a7c" providerId="ADAL" clId="{C084CBA3-8610-4FB9-A048-84F46A704500}" dt="2023-03-10T14:35:44.684" v="1925" actId="26606"/>
      <pc:docMkLst>
        <pc:docMk/>
      </pc:docMkLst>
      <pc:sldChg chg="addSp modSp new mod setBg">
        <pc:chgData name="Jérémy Luwawa" userId="6387e68b-6cee-471e-b774-1e6b58939a7c" providerId="ADAL" clId="{C084CBA3-8610-4FB9-A048-84F46A704500}" dt="2023-03-10T14:34:23.424" v="1915" actId="26606"/>
        <pc:sldMkLst>
          <pc:docMk/>
          <pc:sldMk cId="1663224568" sldId="256"/>
        </pc:sldMkLst>
        <pc:spChg chg="mod">
          <ac:chgData name="Jérémy Luwawa" userId="6387e68b-6cee-471e-b774-1e6b58939a7c" providerId="ADAL" clId="{C084CBA3-8610-4FB9-A048-84F46A704500}" dt="2023-03-10T14:34:23.424" v="1915" actId="26606"/>
          <ac:spMkLst>
            <pc:docMk/>
            <pc:sldMk cId="1663224568" sldId="256"/>
            <ac:spMk id="2" creationId="{6A13AB3B-CCD6-F98D-068F-7E262B7554B5}"/>
          </ac:spMkLst>
        </pc:spChg>
        <pc:spChg chg="mod">
          <ac:chgData name="Jérémy Luwawa" userId="6387e68b-6cee-471e-b774-1e6b58939a7c" providerId="ADAL" clId="{C084CBA3-8610-4FB9-A048-84F46A704500}" dt="2023-03-10T14:34:23.424" v="1915" actId="26606"/>
          <ac:spMkLst>
            <pc:docMk/>
            <pc:sldMk cId="1663224568" sldId="256"/>
            <ac:spMk id="3" creationId="{F0A814F8-AD46-80EB-75DC-4C8D08452BC7}"/>
          </ac:spMkLst>
        </pc:spChg>
        <pc:spChg chg="add">
          <ac:chgData name="Jérémy Luwawa" userId="6387e68b-6cee-471e-b774-1e6b58939a7c" providerId="ADAL" clId="{C084CBA3-8610-4FB9-A048-84F46A704500}" dt="2023-03-10T14:34:23.424" v="1915" actId="26606"/>
          <ac:spMkLst>
            <pc:docMk/>
            <pc:sldMk cId="1663224568" sldId="256"/>
            <ac:spMk id="8" creationId="{934F1179-B481-4F9E-BCA3-AFB972070F83}"/>
          </ac:spMkLst>
        </pc:spChg>
        <pc:spChg chg="add">
          <ac:chgData name="Jérémy Luwawa" userId="6387e68b-6cee-471e-b774-1e6b58939a7c" providerId="ADAL" clId="{C084CBA3-8610-4FB9-A048-84F46A704500}" dt="2023-03-10T14:34:23.424" v="1915" actId="26606"/>
          <ac:spMkLst>
            <pc:docMk/>
            <pc:sldMk cId="1663224568" sldId="256"/>
            <ac:spMk id="10" creationId="{827DC2C4-B485-428A-BF4A-472D2967F47F}"/>
          </ac:spMkLst>
        </pc:spChg>
        <pc:spChg chg="add">
          <ac:chgData name="Jérémy Luwawa" userId="6387e68b-6cee-471e-b774-1e6b58939a7c" providerId="ADAL" clId="{C084CBA3-8610-4FB9-A048-84F46A704500}" dt="2023-03-10T14:34:23.424" v="1915" actId="26606"/>
          <ac:spMkLst>
            <pc:docMk/>
            <pc:sldMk cId="1663224568" sldId="256"/>
            <ac:spMk id="12" creationId="{EE04B5EB-F158-4507-90DD-BD23620C7CC9}"/>
          </ac:spMkLst>
        </pc:spChg>
      </pc:sldChg>
      <pc:sldChg chg="addSp modSp new mod setBg">
        <pc:chgData name="Jérémy Luwawa" userId="6387e68b-6cee-471e-b774-1e6b58939a7c" providerId="ADAL" clId="{C084CBA3-8610-4FB9-A048-84F46A704500}" dt="2023-03-10T14:34:39.752" v="1916" actId="26606"/>
        <pc:sldMkLst>
          <pc:docMk/>
          <pc:sldMk cId="2054849778" sldId="257"/>
        </pc:sldMkLst>
        <pc:spChg chg="mod">
          <ac:chgData name="Jérémy Luwawa" userId="6387e68b-6cee-471e-b774-1e6b58939a7c" providerId="ADAL" clId="{C084CBA3-8610-4FB9-A048-84F46A704500}" dt="2023-03-10T14:34:39.752" v="1916" actId="26606"/>
          <ac:spMkLst>
            <pc:docMk/>
            <pc:sldMk cId="2054849778" sldId="257"/>
            <ac:spMk id="2" creationId="{A6EED517-2B25-71AD-BFF5-6D6807F1ADB2}"/>
          </ac:spMkLst>
        </pc:spChg>
        <pc:spChg chg="mod">
          <ac:chgData name="Jérémy Luwawa" userId="6387e68b-6cee-471e-b774-1e6b58939a7c" providerId="ADAL" clId="{C084CBA3-8610-4FB9-A048-84F46A704500}" dt="2023-03-10T14:34:39.752" v="1916" actId="26606"/>
          <ac:spMkLst>
            <pc:docMk/>
            <pc:sldMk cId="2054849778" sldId="257"/>
            <ac:spMk id="3" creationId="{243D6AC6-DAA5-765F-42E4-7526A483FC7E}"/>
          </ac:spMkLst>
        </pc:spChg>
        <pc:spChg chg="add">
          <ac:chgData name="Jérémy Luwawa" userId="6387e68b-6cee-471e-b774-1e6b58939a7c" providerId="ADAL" clId="{C084CBA3-8610-4FB9-A048-84F46A704500}" dt="2023-03-10T14:34:39.752" v="1916" actId="26606"/>
          <ac:spMkLst>
            <pc:docMk/>
            <pc:sldMk cId="2054849778" sldId="257"/>
            <ac:spMk id="9" creationId="{E8A8EAB8-D2FF-444D-B34B-7D32F106AD0E}"/>
          </ac:spMkLst>
        </pc:spChg>
        <pc:picChg chg="add">
          <ac:chgData name="Jérémy Luwawa" userId="6387e68b-6cee-471e-b774-1e6b58939a7c" providerId="ADAL" clId="{C084CBA3-8610-4FB9-A048-84F46A704500}" dt="2023-03-10T14:34:39.752" v="1916" actId="26606"/>
          <ac:picMkLst>
            <pc:docMk/>
            <pc:sldMk cId="2054849778" sldId="257"/>
            <ac:picMk id="5" creationId="{F35D2ED2-1076-5F83-BDA0-94AB1AAB46C2}"/>
          </ac:picMkLst>
        </pc:picChg>
        <pc:cxnChg chg="add">
          <ac:chgData name="Jérémy Luwawa" userId="6387e68b-6cee-471e-b774-1e6b58939a7c" providerId="ADAL" clId="{C084CBA3-8610-4FB9-A048-84F46A704500}" dt="2023-03-10T14:34:39.752" v="1916" actId="26606"/>
          <ac:cxnSpMkLst>
            <pc:docMk/>
            <pc:sldMk cId="2054849778" sldId="257"/>
            <ac:cxnSpMk id="11" creationId="{EEA38897-7BA3-4408-8083-3235339C4A60}"/>
          </ac:cxnSpMkLst>
        </pc:cxnChg>
        <pc:cxnChg chg="add">
          <ac:chgData name="Jérémy Luwawa" userId="6387e68b-6cee-471e-b774-1e6b58939a7c" providerId="ADAL" clId="{C084CBA3-8610-4FB9-A048-84F46A704500}" dt="2023-03-10T14:34:39.752" v="1916" actId="26606"/>
          <ac:cxnSpMkLst>
            <pc:docMk/>
            <pc:sldMk cId="2054849778" sldId="257"/>
            <ac:cxnSpMk id="13" creationId="{F11AD06B-AB20-4097-8606-5DA00DBACE88}"/>
          </ac:cxnSpMkLst>
        </pc:cxnChg>
      </pc:sldChg>
      <pc:sldChg chg="addSp delSp modSp new mod setBg">
        <pc:chgData name="Jérémy Luwawa" userId="6387e68b-6cee-471e-b774-1e6b58939a7c" providerId="ADAL" clId="{C084CBA3-8610-4FB9-A048-84F46A704500}" dt="2023-03-10T14:34:48.636" v="1919" actId="26606"/>
        <pc:sldMkLst>
          <pc:docMk/>
          <pc:sldMk cId="3656900221" sldId="258"/>
        </pc:sldMkLst>
        <pc:spChg chg="mo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2" creationId="{D26A67B0-C76C-3A05-F22E-D1AF77D293EE}"/>
          </ac:spMkLst>
        </pc:spChg>
        <pc:spChg chg="add del mo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3" creationId="{EF0D30B2-303E-AE80-3D58-559BC8879800}"/>
          </ac:spMkLst>
        </pc:spChg>
        <pc:spChg chg="ad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8" creationId="{5A0118C5-4F8D-4CF4-BADD-53FEACC6C42A}"/>
          </ac:spMkLst>
        </pc:spChg>
        <pc:spChg chg="add del">
          <ac:chgData name="Jérémy Luwawa" userId="6387e68b-6cee-471e-b774-1e6b58939a7c" providerId="ADAL" clId="{C084CBA3-8610-4FB9-A048-84F46A704500}" dt="2023-03-10T14:34:48.308" v="1918" actId="26606"/>
          <ac:spMkLst>
            <pc:docMk/>
            <pc:sldMk cId="3656900221" sldId="258"/>
            <ac:spMk id="10" creationId="{B50AB553-2A96-4A92-96F2-93548E096954}"/>
          </ac:spMkLst>
        </pc:spChg>
        <pc:spChg chg="ad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15" creationId="{A99050EE-26AF-4253-BD50-F0FCD965A8F6}"/>
          </ac:spMkLst>
        </pc:spChg>
        <pc:spChg chg="ad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16" creationId="{D0C78466-EB6E-45A0-99A6-A00789ACD90A}"/>
          </ac:spMkLst>
        </pc:spChg>
        <pc:spChg chg="ad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17" creationId="{EF0D30B2-303E-AE80-3D58-559BC8879800}"/>
          </ac:spMkLst>
        </pc:spChg>
        <pc:spChg chg="add">
          <ac:chgData name="Jérémy Luwawa" userId="6387e68b-6cee-471e-b774-1e6b58939a7c" providerId="ADAL" clId="{C084CBA3-8610-4FB9-A048-84F46A704500}" dt="2023-03-10T14:34:48.636" v="1919" actId="26606"/>
          <ac:spMkLst>
            <pc:docMk/>
            <pc:sldMk cId="3656900221" sldId="258"/>
            <ac:spMk id="18" creationId="{E99F76E4-5DFD-4DBE-B042-66FBCD1182C9}"/>
          </ac:spMkLst>
        </pc:spChg>
        <pc:grpChg chg="add">
          <ac:chgData name="Jérémy Luwawa" userId="6387e68b-6cee-471e-b774-1e6b58939a7c" providerId="ADAL" clId="{C084CBA3-8610-4FB9-A048-84F46A704500}" dt="2023-03-10T14:34:48.636" v="1919" actId="26606"/>
          <ac:grpSpMkLst>
            <pc:docMk/>
            <pc:sldMk cId="3656900221" sldId="258"/>
            <ac:grpSpMk id="12" creationId="{00E015F5-1A99-4E40-BC3D-7707802996B5}"/>
          </ac:grpSpMkLst>
        </pc:grpChg>
        <pc:grpChg chg="add">
          <ac:chgData name="Jérémy Luwawa" userId="6387e68b-6cee-471e-b774-1e6b58939a7c" providerId="ADAL" clId="{C084CBA3-8610-4FB9-A048-84F46A704500}" dt="2023-03-10T14:34:48.636" v="1919" actId="26606"/>
          <ac:grpSpMkLst>
            <pc:docMk/>
            <pc:sldMk cId="3656900221" sldId="258"/>
            <ac:grpSpMk id="20" creationId="{5468B3A9-705E-43C3-A742-0619B0D8F2EE}"/>
          </ac:grpSpMkLst>
        </pc:grpChg>
        <pc:grpChg chg="add">
          <ac:chgData name="Jérémy Luwawa" userId="6387e68b-6cee-471e-b774-1e6b58939a7c" providerId="ADAL" clId="{C084CBA3-8610-4FB9-A048-84F46A704500}" dt="2023-03-10T14:34:48.636" v="1919" actId="26606"/>
          <ac:grpSpMkLst>
            <pc:docMk/>
            <pc:sldMk cId="3656900221" sldId="258"/>
            <ac:grpSpMk id="191" creationId="{773717CC-ECEE-4ABF-BA61-C59F46801775}"/>
          </ac:grpSpMkLst>
        </pc:grpChg>
        <pc:graphicFrameChg chg="add del">
          <ac:chgData name="Jérémy Luwawa" userId="6387e68b-6cee-471e-b774-1e6b58939a7c" providerId="ADAL" clId="{C084CBA3-8610-4FB9-A048-84F46A704500}" dt="2023-03-10T14:34:48.308" v="1918" actId="26606"/>
          <ac:graphicFrameMkLst>
            <pc:docMk/>
            <pc:sldMk cId="3656900221" sldId="258"/>
            <ac:graphicFrameMk id="5" creationId="{DB0BE484-D57A-E1AC-53FF-329A43D6B2CF}"/>
          </ac:graphicFrameMkLst>
        </pc:graphicFrameChg>
        <pc:picChg chg="add del">
          <ac:chgData name="Jérémy Luwawa" userId="6387e68b-6cee-471e-b774-1e6b58939a7c" providerId="ADAL" clId="{C084CBA3-8610-4FB9-A048-84F46A704500}" dt="2023-03-10T14:34:48.308" v="1918" actId="26606"/>
          <ac:picMkLst>
            <pc:docMk/>
            <pc:sldMk cId="3656900221" sldId="258"/>
            <ac:picMk id="6" creationId="{6FC77E73-EF76-1DAF-8723-D41F4A5F350B}"/>
          </ac:picMkLst>
        </pc:picChg>
      </pc:sldChg>
      <pc:sldChg chg="addSp modSp new mod setBg">
        <pc:chgData name="Jérémy Luwawa" userId="6387e68b-6cee-471e-b774-1e6b58939a7c" providerId="ADAL" clId="{C084CBA3-8610-4FB9-A048-84F46A704500}" dt="2023-03-10T14:34:57.711" v="1920" actId="26606"/>
        <pc:sldMkLst>
          <pc:docMk/>
          <pc:sldMk cId="2920389285" sldId="259"/>
        </pc:sldMkLst>
        <pc:spChg chg="mod">
          <ac:chgData name="Jérémy Luwawa" userId="6387e68b-6cee-471e-b774-1e6b58939a7c" providerId="ADAL" clId="{C084CBA3-8610-4FB9-A048-84F46A704500}" dt="2023-03-10T14:34:57.711" v="1920" actId="26606"/>
          <ac:spMkLst>
            <pc:docMk/>
            <pc:sldMk cId="2920389285" sldId="259"/>
            <ac:spMk id="2" creationId="{4D5A4F63-44F2-42AC-359E-9BDA032E4D8F}"/>
          </ac:spMkLst>
        </pc:spChg>
        <pc:spChg chg="mod">
          <ac:chgData name="Jérémy Luwawa" userId="6387e68b-6cee-471e-b774-1e6b58939a7c" providerId="ADAL" clId="{C084CBA3-8610-4FB9-A048-84F46A704500}" dt="2023-03-10T14:34:57.711" v="1920" actId="26606"/>
          <ac:spMkLst>
            <pc:docMk/>
            <pc:sldMk cId="2920389285" sldId="259"/>
            <ac:spMk id="3" creationId="{D149070D-69BF-EA7B-6D6B-474180F66B35}"/>
          </ac:spMkLst>
        </pc:spChg>
        <pc:spChg chg="add">
          <ac:chgData name="Jérémy Luwawa" userId="6387e68b-6cee-471e-b774-1e6b58939a7c" providerId="ADAL" clId="{C084CBA3-8610-4FB9-A048-84F46A704500}" dt="2023-03-10T14:34:57.711" v="1920" actId="26606"/>
          <ac:spMkLst>
            <pc:docMk/>
            <pc:sldMk cId="2920389285" sldId="259"/>
            <ac:spMk id="8" creationId="{E8A8EAB8-D2FF-444D-B34B-7D32F106AD0E}"/>
          </ac:spMkLst>
        </pc:spChg>
        <pc:cxnChg chg="add">
          <ac:chgData name="Jérémy Luwawa" userId="6387e68b-6cee-471e-b774-1e6b58939a7c" providerId="ADAL" clId="{C084CBA3-8610-4FB9-A048-84F46A704500}" dt="2023-03-10T14:34:57.711" v="1920" actId="26606"/>
          <ac:cxnSpMkLst>
            <pc:docMk/>
            <pc:sldMk cId="2920389285" sldId="259"/>
            <ac:cxnSpMk id="10" creationId="{067633D1-6EE6-4118-B9F0-B363477BEE7A}"/>
          </ac:cxnSpMkLst>
        </pc:cxnChg>
        <pc:cxnChg chg="add">
          <ac:chgData name="Jérémy Luwawa" userId="6387e68b-6cee-471e-b774-1e6b58939a7c" providerId="ADAL" clId="{C084CBA3-8610-4FB9-A048-84F46A704500}" dt="2023-03-10T14:34:57.711" v="1920" actId="26606"/>
          <ac:cxnSpMkLst>
            <pc:docMk/>
            <pc:sldMk cId="2920389285" sldId="259"/>
            <ac:cxnSpMk id="12" creationId="{4AD7FFC6-42A9-49CB-B5E9-B3F6B038331B}"/>
          </ac:cxnSpMkLst>
        </pc:cxnChg>
      </pc:sldChg>
      <pc:sldChg chg="addSp modSp new mod setBg">
        <pc:chgData name="Jérémy Luwawa" userId="6387e68b-6cee-471e-b774-1e6b58939a7c" providerId="ADAL" clId="{C084CBA3-8610-4FB9-A048-84F46A704500}" dt="2023-03-10T14:35:09.543" v="1921" actId="26606"/>
        <pc:sldMkLst>
          <pc:docMk/>
          <pc:sldMk cId="2095341973" sldId="260"/>
        </pc:sldMkLst>
        <pc:spChg chg="mo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2" creationId="{558923F3-009F-3765-AC5D-DC5C1C9C4242}"/>
          </ac:spMkLst>
        </pc:spChg>
        <pc:spChg chg="mo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3" creationId="{771D2F55-B397-5AB6-7312-1BCF26EA5FB9}"/>
          </ac:spMkLst>
        </pc:spChg>
        <pc:spChg chg="ad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8" creationId="{5A0118C5-4F8D-4CF4-BADD-53FEACC6C42A}"/>
          </ac:spMkLst>
        </pc:spChg>
        <pc:spChg chg="ad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10" creationId="{55C61911-45B2-48BF-AC7A-1EB579B42CBB}"/>
          </ac:spMkLst>
        </pc:spChg>
        <pc:spChg chg="ad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12" creationId="{2DE4D4CE-6DAE-4A05-BE5B-6BCE3F4EC79B}"/>
          </ac:spMkLst>
        </pc:spChg>
        <pc:spChg chg="ad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18" creationId="{10C23D31-5B0A-4956-A59F-A24F57D2A959}"/>
          </ac:spMkLst>
        </pc:spChg>
        <pc:spChg chg="add">
          <ac:chgData name="Jérémy Luwawa" userId="6387e68b-6cee-471e-b774-1e6b58939a7c" providerId="ADAL" clId="{C084CBA3-8610-4FB9-A048-84F46A704500}" dt="2023-03-10T14:35:09.543" v="1921" actId="26606"/>
          <ac:spMkLst>
            <pc:docMk/>
            <pc:sldMk cId="2095341973" sldId="260"/>
            <ac:spMk id="20" creationId="{F4C6FC6E-4AAF-4628-B7E5-85DF9D323B6F}"/>
          </ac:spMkLst>
        </pc:spChg>
        <pc:grpChg chg="add">
          <ac:chgData name="Jérémy Luwawa" userId="6387e68b-6cee-471e-b774-1e6b58939a7c" providerId="ADAL" clId="{C084CBA3-8610-4FB9-A048-84F46A704500}" dt="2023-03-10T14:35:09.543" v="1921" actId="26606"/>
          <ac:grpSpMkLst>
            <pc:docMk/>
            <pc:sldMk cId="2095341973" sldId="260"/>
            <ac:grpSpMk id="14" creationId="{B8CB1D39-68D4-4372-BF3B-2A33A7495E2B}"/>
          </ac:grpSpMkLst>
        </pc:grpChg>
        <pc:grpChg chg="add">
          <ac:chgData name="Jérémy Luwawa" userId="6387e68b-6cee-471e-b774-1e6b58939a7c" providerId="ADAL" clId="{C084CBA3-8610-4FB9-A048-84F46A704500}" dt="2023-03-10T14:35:09.543" v="1921" actId="26606"/>
          <ac:grpSpMkLst>
            <pc:docMk/>
            <pc:sldMk cId="2095341973" sldId="260"/>
            <ac:grpSpMk id="22" creationId="{582A903B-6B78-4F0A-B7C9-3D80499020B8}"/>
          </ac:grpSpMkLst>
        </pc:grpChg>
      </pc:sldChg>
      <pc:sldChg chg="addSp modSp new mod setBg setClrOvrMap">
        <pc:chgData name="Jérémy Luwawa" userId="6387e68b-6cee-471e-b774-1e6b58939a7c" providerId="ADAL" clId="{C084CBA3-8610-4FB9-A048-84F46A704500}" dt="2023-03-10T14:35:21.982" v="1922" actId="26606"/>
        <pc:sldMkLst>
          <pc:docMk/>
          <pc:sldMk cId="651707649" sldId="261"/>
        </pc:sldMkLst>
        <pc:spChg chg="mod">
          <ac:chgData name="Jérémy Luwawa" userId="6387e68b-6cee-471e-b774-1e6b58939a7c" providerId="ADAL" clId="{C084CBA3-8610-4FB9-A048-84F46A704500}" dt="2023-03-10T14:35:21.982" v="1922" actId="26606"/>
          <ac:spMkLst>
            <pc:docMk/>
            <pc:sldMk cId="651707649" sldId="261"/>
            <ac:spMk id="2" creationId="{4665D9C8-5056-08EE-0AA3-536788F4CB1C}"/>
          </ac:spMkLst>
        </pc:spChg>
        <pc:spChg chg="mod">
          <ac:chgData name="Jérémy Luwawa" userId="6387e68b-6cee-471e-b774-1e6b58939a7c" providerId="ADAL" clId="{C084CBA3-8610-4FB9-A048-84F46A704500}" dt="2023-03-10T14:35:21.982" v="1922" actId="26606"/>
          <ac:spMkLst>
            <pc:docMk/>
            <pc:sldMk cId="651707649" sldId="261"/>
            <ac:spMk id="3" creationId="{34FBCA08-4779-4EEE-352D-D18F7BE6C361}"/>
          </ac:spMkLst>
        </pc:spChg>
        <pc:spChg chg="add">
          <ac:chgData name="Jérémy Luwawa" userId="6387e68b-6cee-471e-b774-1e6b58939a7c" providerId="ADAL" clId="{C084CBA3-8610-4FB9-A048-84F46A704500}" dt="2023-03-10T14:35:21.982" v="1922" actId="26606"/>
          <ac:spMkLst>
            <pc:docMk/>
            <pc:sldMk cId="651707649" sldId="261"/>
            <ac:spMk id="8" creationId="{B95B9BA8-1D69-4796-85F5-B6D0BD52354B}"/>
          </ac:spMkLst>
        </pc:spChg>
        <pc:grpChg chg="add">
          <ac:chgData name="Jérémy Luwawa" userId="6387e68b-6cee-471e-b774-1e6b58939a7c" providerId="ADAL" clId="{C084CBA3-8610-4FB9-A048-84F46A704500}" dt="2023-03-10T14:35:21.982" v="1922" actId="26606"/>
          <ac:grpSpMkLst>
            <pc:docMk/>
            <pc:sldMk cId="651707649" sldId="261"/>
            <ac:grpSpMk id="10" creationId="{5F892E19-92E7-4BB2-8C3F-DBDFE8D9D324}"/>
          </ac:grpSpMkLst>
        </pc:grpChg>
      </pc:sldChg>
      <pc:sldChg chg="addSp modSp new mod setBg setClrOvrMap">
        <pc:chgData name="Jérémy Luwawa" userId="6387e68b-6cee-471e-b774-1e6b58939a7c" providerId="ADAL" clId="{C084CBA3-8610-4FB9-A048-84F46A704500}" dt="2023-03-10T14:35:30.705" v="1923" actId="26606"/>
        <pc:sldMkLst>
          <pc:docMk/>
          <pc:sldMk cId="4174066431" sldId="262"/>
        </pc:sldMkLst>
        <pc:spChg chg="mod">
          <ac:chgData name="Jérémy Luwawa" userId="6387e68b-6cee-471e-b774-1e6b58939a7c" providerId="ADAL" clId="{C084CBA3-8610-4FB9-A048-84F46A704500}" dt="2023-03-10T14:35:30.705" v="1923" actId="26606"/>
          <ac:spMkLst>
            <pc:docMk/>
            <pc:sldMk cId="4174066431" sldId="262"/>
            <ac:spMk id="2" creationId="{686EDA43-AE5C-C30A-4C95-42F066146A54}"/>
          </ac:spMkLst>
        </pc:spChg>
        <pc:spChg chg="mod">
          <ac:chgData name="Jérémy Luwawa" userId="6387e68b-6cee-471e-b774-1e6b58939a7c" providerId="ADAL" clId="{C084CBA3-8610-4FB9-A048-84F46A704500}" dt="2023-03-10T14:35:30.705" v="1923" actId="26606"/>
          <ac:spMkLst>
            <pc:docMk/>
            <pc:sldMk cId="4174066431" sldId="262"/>
            <ac:spMk id="3" creationId="{2C4FF446-FDDA-8AC0-FF70-50DAB8242245}"/>
          </ac:spMkLst>
        </pc:spChg>
        <pc:spChg chg="add">
          <ac:chgData name="Jérémy Luwawa" userId="6387e68b-6cee-471e-b774-1e6b58939a7c" providerId="ADAL" clId="{C084CBA3-8610-4FB9-A048-84F46A704500}" dt="2023-03-10T14:35:30.705" v="1923" actId="26606"/>
          <ac:spMkLst>
            <pc:docMk/>
            <pc:sldMk cId="4174066431" sldId="262"/>
            <ac:spMk id="8" creationId="{C6D09588-9668-4D38-8AD4-C27CF2B2D41C}"/>
          </ac:spMkLst>
        </pc:spChg>
        <pc:grpChg chg="add">
          <ac:chgData name="Jérémy Luwawa" userId="6387e68b-6cee-471e-b774-1e6b58939a7c" providerId="ADAL" clId="{C084CBA3-8610-4FB9-A048-84F46A704500}" dt="2023-03-10T14:35:30.705" v="1923" actId="26606"/>
          <ac:grpSpMkLst>
            <pc:docMk/>
            <pc:sldMk cId="4174066431" sldId="262"/>
            <ac:grpSpMk id="10" creationId="{95A28492-272D-4814-AE2C-61575C989EA3}"/>
          </ac:grpSpMkLst>
        </pc:grpChg>
      </pc:sldChg>
      <pc:sldChg chg="addSp modSp new mod setBg">
        <pc:chgData name="Jérémy Luwawa" userId="6387e68b-6cee-471e-b774-1e6b58939a7c" providerId="ADAL" clId="{C084CBA3-8610-4FB9-A048-84F46A704500}" dt="2023-03-10T14:35:44.684" v="1925" actId="26606"/>
        <pc:sldMkLst>
          <pc:docMk/>
          <pc:sldMk cId="3117000863" sldId="263"/>
        </pc:sldMkLst>
        <pc:spChg chg="mo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2" creationId="{9A8F155E-8149-E235-CDEA-20F1D4051132}"/>
          </ac:spMkLst>
        </pc:spChg>
        <pc:spChg chg="mo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3" creationId="{84C56D26-8C89-B75A-CF21-1915DFB3A920}"/>
          </ac:spMkLst>
        </pc:spChg>
        <pc:spChg chg="ad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8" creationId="{5A0118C5-4F8D-4CF4-BADD-53FEACC6C42A}"/>
          </ac:spMkLst>
        </pc:spChg>
        <pc:spChg chg="ad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10" creationId="{55C61911-45B2-48BF-AC7A-1EB579B42CBB}"/>
          </ac:spMkLst>
        </pc:spChg>
        <pc:spChg chg="ad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12" creationId="{2DE4D4CE-6DAE-4A05-BE5B-6BCE3F4EC79B}"/>
          </ac:spMkLst>
        </pc:spChg>
        <pc:spChg chg="ad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18" creationId="{10C23D31-5B0A-4956-A59F-A24F57D2A959}"/>
          </ac:spMkLst>
        </pc:spChg>
        <pc:spChg chg="add">
          <ac:chgData name="Jérémy Luwawa" userId="6387e68b-6cee-471e-b774-1e6b58939a7c" providerId="ADAL" clId="{C084CBA3-8610-4FB9-A048-84F46A704500}" dt="2023-03-10T14:35:44.684" v="1925" actId="26606"/>
          <ac:spMkLst>
            <pc:docMk/>
            <pc:sldMk cId="3117000863" sldId="263"/>
            <ac:spMk id="20" creationId="{F4C6FC6E-4AAF-4628-B7E5-85DF9D323B6F}"/>
          </ac:spMkLst>
        </pc:spChg>
        <pc:grpChg chg="add">
          <ac:chgData name="Jérémy Luwawa" userId="6387e68b-6cee-471e-b774-1e6b58939a7c" providerId="ADAL" clId="{C084CBA3-8610-4FB9-A048-84F46A704500}" dt="2023-03-10T14:35:44.684" v="1925" actId="26606"/>
          <ac:grpSpMkLst>
            <pc:docMk/>
            <pc:sldMk cId="3117000863" sldId="263"/>
            <ac:grpSpMk id="14" creationId="{B8CB1D39-68D4-4372-BF3B-2A33A7495E2B}"/>
          </ac:grpSpMkLst>
        </pc:grpChg>
        <pc:grpChg chg="add">
          <ac:chgData name="Jérémy Luwawa" userId="6387e68b-6cee-471e-b774-1e6b58939a7c" providerId="ADAL" clId="{C084CBA3-8610-4FB9-A048-84F46A704500}" dt="2023-03-10T14:35:44.684" v="1925" actId="26606"/>
          <ac:grpSpMkLst>
            <pc:docMk/>
            <pc:sldMk cId="3117000863" sldId="263"/>
            <ac:grpSpMk id="22" creationId="{582A903B-6B78-4F0A-B7C9-3D80499020B8}"/>
          </ac:grpSpMkLst>
        </pc:grpChg>
      </pc:sldChg>
      <pc:sldChg chg="addSp modSp new mod setBg setClrOvrMap">
        <pc:chgData name="Jérémy Luwawa" userId="6387e68b-6cee-471e-b774-1e6b58939a7c" providerId="ADAL" clId="{C084CBA3-8610-4FB9-A048-84F46A704500}" dt="2023-03-10T14:35:37.039" v="1924" actId="26606"/>
        <pc:sldMkLst>
          <pc:docMk/>
          <pc:sldMk cId="3630877767" sldId="264"/>
        </pc:sldMkLst>
        <pc:spChg chg="mod">
          <ac:chgData name="Jérémy Luwawa" userId="6387e68b-6cee-471e-b774-1e6b58939a7c" providerId="ADAL" clId="{C084CBA3-8610-4FB9-A048-84F46A704500}" dt="2023-03-10T14:35:37.039" v="1924" actId="26606"/>
          <ac:spMkLst>
            <pc:docMk/>
            <pc:sldMk cId="3630877767" sldId="264"/>
            <ac:spMk id="2" creationId="{85A29A18-6FB8-2749-DAF2-0200CD0BC076}"/>
          </ac:spMkLst>
        </pc:spChg>
        <pc:spChg chg="mod">
          <ac:chgData name="Jérémy Luwawa" userId="6387e68b-6cee-471e-b774-1e6b58939a7c" providerId="ADAL" clId="{C084CBA3-8610-4FB9-A048-84F46A704500}" dt="2023-03-10T14:35:37.039" v="1924" actId="26606"/>
          <ac:spMkLst>
            <pc:docMk/>
            <pc:sldMk cId="3630877767" sldId="264"/>
            <ac:spMk id="3" creationId="{1EAE9E83-2F2A-86DF-1795-F342B88A4744}"/>
          </ac:spMkLst>
        </pc:spChg>
        <pc:spChg chg="add">
          <ac:chgData name="Jérémy Luwawa" userId="6387e68b-6cee-471e-b774-1e6b58939a7c" providerId="ADAL" clId="{C084CBA3-8610-4FB9-A048-84F46A704500}" dt="2023-03-10T14:35:37.039" v="1924" actId="26606"/>
          <ac:spMkLst>
            <pc:docMk/>
            <pc:sldMk cId="3630877767" sldId="264"/>
            <ac:spMk id="8" creationId="{B95B9BA8-1D69-4796-85F5-B6D0BD52354B}"/>
          </ac:spMkLst>
        </pc:spChg>
      </pc:sldChg>
      <pc:sldChg chg="addSp delSp modSp new mod setBg">
        <pc:chgData name="Jérémy Luwawa" userId="6387e68b-6cee-471e-b774-1e6b58939a7c" providerId="ADAL" clId="{C084CBA3-8610-4FB9-A048-84F46A704500}" dt="2023-03-10T14:26:24.200" v="1696" actId="26606"/>
        <pc:sldMkLst>
          <pc:docMk/>
          <pc:sldMk cId="2105106985" sldId="265"/>
        </pc:sldMkLst>
        <pc:spChg chg="mod">
          <ac:chgData name="Jérémy Luwawa" userId="6387e68b-6cee-471e-b774-1e6b58939a7c" providerId="ADAL" clId="{C084CBA3-8610-4FB9-A048-84F46A704500}" dt="2023-03-10T14:26:24.200" v="1696" actId="26606"/>
          <ac:spMkLst>
            <pc:docMk/>
            <pc:sldMk cId="2105106985" sldId="265"/>
            <ac:spMk id="2" creationId="{08F0687E-D040-FC55-580E-0BEB4ADC2D6F}"/>
          </ac:spMkLst>
        </pc:spChg>
        <pc:spChg chg="add del">
          <ac:chgData name="Jérémy Luwawa" userId="6387e68b-6cee-471e-b774-1e6b58939a7c" providerId="ADAL" clId="{C084CBA3-8610-4FB9-A048-84F46A704500}" dt="2023-03-10T14:26:24.200" v="1696" actId="26606"/>
          <ac:spMkLst>
            <pc:docMk/>
            <pc:sldMk cId="2105106985" sldId="265"/>
            <ac:spMk id="3" creationId="{A9E5DD82-B891-EDF4-38D7-CB1E8E84931C}"/>
          </ac:spMkLst>
        </pc:spChg>
        <pc:spChg chg="add del">
          <ac:chgData name="Jérémy Luwawa" userId="6387e68b-6cee-471e-b774-1e6b58939a7c" providerId="ADAL" clId="{C084CBA3-8610-4FB9-A048-84F46A704500}" dt="2023-03-10T14:26:24.170" v="1695" actId="26606"/>
          <ac:spMkLst>
            <pc:docMk/>
            <pc:sldMk cId="2105106985" sldId="265"/>
            <ac:spMk id="9" creationId="{D12DDE76-C203-4047-9998-63900085B5E8}"/>
          </ac:spMkLst>
        </pc:spChg>
        <pc:spChg chg="add">
          <ac:chgData name="Jérémy Luwawa" userId="6387e68b-6cee-471e-b774-1e6b58939a7c" providerId="ADAL" clId="{C084CBA3-8610-4FB9-A048-84F46A704500}" dt="2023-03-10T14:26:24.200" v="1696" actId="26606"/>
          <ac:spMkLst>
            <pc:docMk/>
            <pc:sldMk cId="2105106985" sldId="265"/>
            <ac:spMk id="11" creationId="{B95B9BA8-1D69-4796-85F5-B6D0BD52354B}"/>
          </ac:spMkLst>
        </pc:spChg>
        <pc:spChg chg="add">
          <ac:chgData name="Jérémy Luwawa" userId="6387e68b-6cee-471e-b774-1e6b58939a7c" providerId="ADAL" clId="{C084CBA3-8610-4FB9-A048-84F46A704500}" dt="2023-03-10T14:26:24.200" v="1696" actId="26606"/>
          <ac:spMkLst>
            <pc:docMk/>
            <pc:sldMk cId="2105106985" sldId="265"/>
            <ac:spMk id="12" creationId="{A9E5DD82-B891-EDF4-38D7-CB1E8E84931C}"/>
          </ac:spMkLst>
        </pc:spChg>
        <pc:picChg chg="add mod">
          <ac:chgData name="Jérémy Luwawa" userId="6387e68b-6cee-471e-b774-1e6b58939a7c" providerId="ADAL" clId="{C084CBA3-8610-4FB9-A048-84F46A704500}" dt="2023-03-10T14:26:24.200" v="1696" actId="26606"/>
          <ac:picMkLst>
            <pc:docMk/>
            <pc:sldMk cId="2105106985" sldId="265"/>
            <ac:picMk id="4" creationId="{F4E804BE-99F8-AB7B-6915-EDD8F625BC96}"/>
          </ac:picMkLst>
        </pc:picChg>
      </pc:sldChg>
      <pc:sldChg chg="addSp modSp new mod setBg">
        <pc:chgData name="Jérémy Luwawa" userId="6387e68b-6cee-471e-b774-1e6b58939a7c" providerId="ADAL" clId="{C084CBA3-8610-4FB9-A048-84F46A704500}" dt="2023-03-10T14:31:07.724" v="1816" actId="26606"/>
        <pc:sldMkLst>
          <pc:docMk/>
          <pc:sldMk cId="3231698166" sldId="266"/>
        </pc:sldMkLst>
        <pc:spChg chg="mo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2" creationId="{1E3A9B37-D3A4-D019-5279-C918D54871CD}"/>
          </ac:spMkLst>
        </pc:spChg>
        <pc:spChg chg="mo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3" creationId="{C5220021-1A96-D76C-9031-B09531B5BCCE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8" creationId="{5A0118C5-4F8D-4CF4-BADD-53FEACC6C42A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10" creationId="{4E0A5C5C-2A95-428E-9F6A-0D29EBD57C9F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12" creationId="{1056F38F-7C4E-461D-8709-7D0024AE1F79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14" creationId="{C7278469-3C3C-49CE-AEEE-E176A4900B78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20" creationId="{4C6598AB-1C17-4D54-951C-A082D94ACB7A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22" creationId="{C83B66D7-137D-4AC1-B172-53D60F08BEB5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24" creationId="{F6B92503-6984-4D15-8B98-8718709B785D}"/>
          </ac:spMkLst>
        </pc:spChg>
        <pc:spChg chg="add">
          <ac:chgData name="Jérémy Luwawa" userId="6387e68b-6cee-471e-b774-1e6b58939a7c" providerId="ADAL" clId="{C084CBA3-8610-4FB9-A048-84F46A704500}" dt="2023-03-10T14:31:07.724" v="1816" actId="26606"/>
          <ac:spMkLst>
            <pc:docMk/>
            <pc:sldMk cId="3231698166" sldId="266"/>
            <ac:spMk id="26" creationId="{08DDF938-524E-4C18-A47D-C00627832366}"/>
          </ac:spMkLst>
        </pc:spChg>
        <pc:grpChg chg="add">
          <ac:chgData name="Jérémy Luwawa" userId="6387e68b-6cee-471e-b774-1e6b58939a7c" providerId="ADAL" clId="{C084CBA3-8610-4FB9-A048-84F46A704500}" dt="2023-03-10T14:31:07.724" v="1816" actId="26606"/>
          <ac:grpSpMkLst>
            <pc:docMk/>
            <pc:sldMk cId="3231698166" sldId="266"/>
            <ac:grpSpMk id="16" creationId="{93DC754C-7E09-422D-A8BB-AF632E90DFA2}"/>
          </ac:grpSpMkLst>
        </pc:grpChg>
        <pc:grpChg chg="add">
          <ac:chgData name="Jérémy Luwawa" userId="6387e68b-6cee-471e-b774-1e6b58939a7c" providerId="ADAL" clId="{C084CBA3-8610-4FB9-A048-84F46A704500}" dt="2023-03-10T14:31:07.724" v="1816" actId="26606"/>
          <ac:grpSpMkLst>
            <pc:docMk/>
            <pc:sldMk cId="3231698166" sldId="266"/>
            <ac:grpSpMk id="28" creationId="{3773FAF5-C452-4455-9411-D6AF5EBD4CA9}"/>
          </ac:grpSpMkLst>
        </pc:grpChg>
      </pc:sldChg>
      <pc:sldChg chg="modSp new mod">
        <pc:chgData name="Jérémy Luwawa" userId="6387e68b-6cee-471e-b774-1e6b58939a7c" providerId="ADAL" clId="{C084CBA3-8610-4FB9-A048-84F46A704500}" dt="2023-03-10T14:31:34.530" v="1828" actId="20577"/>
        <pc:sldMkLst>
          <pc:docMk/>
          <pc:sldMk cId="1337109499" sldId="267"/>
        </pc:sldMkLst>
        <pc:spChg chg="mod">
          <ac:chgData name="Jérémy Luwawa" userId="6387e68b-6cee-471e-b774-1e6b58939a7c" providerId="ADAL" clId="{C084CBA3-8610-4FB9-A048-84F46A704500}" dt="2023-03-10T14:31:34.530" v="1828" actId="20577"/>
          <ac:spMkLst>
            <pc:docMk/>
            <pc:sldMk cId="1337109499" sldId="267"/>
            <ac:spMk id="2" creationId="{6E5481B7-F7E2-2E36-FCF3-0966C82122C3}"/>
          </ac:spMkLst>
        </pc:spChg>
        <pc:spChg chg="mod">
          <ac:chgData name="Jérémy Luwawa" userId="6387e68b-6cee-471e-b774-1e6b58939a7c" providerId="ADAL" clId="{C084CBA3-8610-4FB9-A048-84F46A704500}" dt="2023-03-10T14:31:30.288" v="1818"/>
          <ac:spMkLst>
            <pc:docMk/>
            <pc:sldMk cId="1337109499" sldId="267"/>
            <ac:spMk id="3" creationId="{75CC6025-49B6-D3DB-39AC-36B3DE172646}"/>
          </ac:spMkLst>
        </pc:spChg>
      </pc:sldChg>
      <pc:sldChg chg="modSp new mod">
        <pc:chgData name="Jérémy Luwawa" userId="6387e68b-6cee-471e-b774-1e6b58939a7c" providerId="ADAL" clId="{C084CBA3-8610-4FB9-A048-84F46A704500}" dt="2023-03-10T14:32:11.063" v="1914" actId="20577"/>
        <pc:sldMkLst>
          <pc:docMk/>
          <pc:sldMk cId="1348928405" sldId="268"/>
        </pc:sldMkLst>
        <pc:spChg chg="mod">
          <ac:chgData name="Jérémy Luwawa" userId="6387e68b-6cee-471e-b774-1e6b58939a7c" providerId="ADAL" clId="{C084CBA3-8610-4FB9-A048-84F46A704500}" dt="2023-03-10T14:31:49.968" v="1858" actId="20577"/>
          <ac:spMkLst>
            <pc:docMk/>
            <pc:sldMk cId="1348928405" sldId="268"/>
            <ac:spMk id="2" creationId="{3956FBFB-9730-5A10-5C34-36A464AA76B8}"/>
          </ac:spMkLst>
        </pc:spChg>
        <pc:spChg chg="mod">
          <ac:chgData name="Jérémy Luwawa" userId="6387e68b-6cee-471e-b774-1e6b58939a7c" providerId="ADAL" clId="{C084CBA3-8610-4FB9-A048-84F46A704500}" dt="2023-03-10T14:32:11.063" v="1914" actId="20577"/>
          <ac:spMkLst>
            <pc:docMk/>
            <pc:sldMk cId="1348928405" sldId="268"/>
            <ac:spMk id="3" creationId="{628B16C5-E1D2-E7BA-E267-82968ECC3F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49A9F-74C5-FDC2-93D3-A1D5A470F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9C6AA9F-5689-6895-F823-BF14CBD74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E70CC4-A9F2-CFFD-79BA-05EED819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E82462-2719-6B6D-F63E-B8B0D409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EE4517-9488-7DD5-0372-855A58E1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20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BC50F-E3D1-CF1C-89E0-7B334059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03363F-B765-602C-2073-22C231839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CD7045-D6D3-333F-7452-E222AA6E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491BF4-80CC-D54B-1417-6CA4CF9D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FDAE20-FDE1-B40B-79DD-B1118ADF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78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8FAA09-E2EF-5835-8146-1E65CC3B3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1FC795-7A48-274F-6C28-FFC4EF56D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E2BB31-160F-2486-97CA-F4880EB7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0A954F-888F-8319-AF88-E0FB5C73E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DEDBA9-2AEC-664C-BE88-591EBEF6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04AD7-9F30-185E-D572-9112464F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5A2E65-6A76-810C-ABC1-0C427033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2CFC58-153B-AC29-0B19-0C4E4787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10B723-7D3C-C6A9-CA2F-B6972DEB1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F19E7A-7BCA-604A-5692-977235EB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51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C94A7-7D60-34E2-8EBA-1E180489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F392FC-473C-39FF-80F6-597EDC1CB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AD37BF-EA42-B181-20BF-4D79472D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0A2DA-193A-C01C-2227-20968B19D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61D78-AFE8-73DD-C7FE-EDB2CFB1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83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68485-4339-E4DD-A572-FBB294BB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0474D8-B6F8-DA4E-0040-99868BFDF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1E5791-85BC-2DCE-10B9-E33EB5A7C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A0413B-B2E1-1154-DA35-B1F626A0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2401E6-80FD-C38E-DEA7-813ECCAD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1D3496-DE12-E243-0C5D-7F5275CB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8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68774-5570-25B3-D742-7912AD1F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50D14A-3F82-F982-91D3-C582F7140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F67E25-3D7E-C68B-E42A-FA5FF6214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405897-1559-8B29-E597-CE70F2E8C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89C90C-30AF-834F-34D9-1AC1F0725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34841E-B4D2-A45F-4AD3-3D8A3FB2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D12F02-39D1-2A1D-0250-A964ACE7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432BA1-59D5-0762-A001-C918DB90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6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85BB0-F4A6-3537-5D76-DA98A11D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98FBEF-3262-88C4-B55F-8B73D373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977750-4D59-97EB-7A6A-929DEABB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98F4680-1136-1D77-A2ED-60ED72B2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7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6AC44CD-2B2B-588D-9E8C-5F6E743C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C8A6B0-6B07-D5A6-D0C7-563ACBF0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C90A861-7A13-456A-C4D2-5F56AF52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58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A7439-B685-9309-09E5-F6B3898B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1C5848-7AA9-9C5E-D32C-36A43286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8D0823-4CE8-D4BF-A608-2121B9142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F6CE13-3700-6C74-ADAD-C30FED04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EF5C83-E283-E697-F98A-00EAE5429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DFAACB-43B2-5D89-9C63-BA309BAD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21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B4CC4-56AE-991E-8A16-A21A0D1D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6A8321-78F1-07FA-F410-BBCF729DE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605C9D-093C-3170-DEFE-8DB8BD2DF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550B34-6A70-D019-5ED7-429C245C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0211AF-4658-32E3-B822-9B56E4CC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6522AD-2237-E39A-E002-154F1021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73ECB2-0878-171A-8CC6-00CAE597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91D1CD-CAFA-98A8-DF90-6589AC4F4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93E541-F5CA-0756-8518-1BC8DDAEF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CDE9-7F11-42A7-9943-9148F95CE252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28349C-4232-8BDE-A72F-CEAE711C0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035758-1243-FED6-25DE-BFAB89F7C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492A-FD56-4000-B344-7FE2939414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9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13AB3B-CCD6-F98D-068F-7E262B755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nl-NL" sz="9800"/>
              <a:t>Vitaal burgerschap les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A814F8-AD46-80EB-75DC-4C8D0845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22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F0687E-D040-FC55-580E-0BEB4ADC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nl-NL" sz="4000">
                <a:solidFill>
                  <a:schemeClr val="bg1"/>
                </a:solidFill>
              </a:rPr>
              <a:t>Mentale gezondheid - verslaving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A9E5DD82-B891-EDF4-38D7-CB1E8E849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nl-NL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4E804BE-99F8-AB7B-6915-EDD8F625B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971" y="1429488"/>
            <a:ext cx="5245032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0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3A9B37-D3A4-D019-5279-C918D548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kennisvragen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220021-1A96-D76C-9031-B09531B5B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Jullie kunnen aan de slag met (de rest) van de kennisvragen?</a:t>
            </a:r>
          </a:p>
          <a:p>
            <a:r>
              <a:rPr lang="nl-NL" dirty="0">
                <a:solidFill>
                  <a:schemeClr val="bg1"/>
                </a:solidFill>
              </a:rPr>
              <a:t>Klaar? Kijk naar de opdracht!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169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481B7-F7E2-2E36-FCF3-0966C821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C6025-49B6-D3DB-39AC-36B3DE172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kun je…</a:t>
            </a:r>
          </a:p>
          <a:p>
            <a:r>
              <a:rPr lang="nl-NL" dirty="0"/>
              <a:t>Uitleggen wat verslaving inhoudt;</a:t>
            </a:r>
          </a:p>
          <a:p>
            <a:r>
              <a:rPr lang="nl-NL" dirty="0"/>
              <a:t>Verschillende soorten verslavingen beschrijven;</a:t>
            </a:r>
          </a:p>
          <a:p>
            <a:r>
              <a:rPr lang="nl-NL" dirty="0"/>
              <a:t>Begrijpen waarom je een patroon van verslaving lastig te doorbreken is;</a:t>
            </a:r>
          </a:p>
          <a:p>
            <a:r>
              <a:rPr lang="nl-NL" dirty="0"/>
              <a:t>Begrijpen hoe psychische problemen kunnen ontstaan en wat eraan te doen is; </a:t>
            </a:r>
          </a:p>
          <a:p>
            <a:r>
              <a:rPr lang="nl-NL" dirty="0"/>
              <a:t>Heb je een aantal concrete ideeën om je eigen geluksgevoel te beïnvloeden.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10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6FBFB-9730-5A10-5C34-36A464AA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 bespreken de kennisvragen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8B16C5-E1D2-E7BA-E267-82968ECC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gaan beginnen met het paragraaf ‘vitaal werk’.</a:t>
            </a:r>
          </a:p>
        </p:txBody>
      </p:sp>
    </p:spTree>
    <p:extLst>
      <p:ext uri="{BB962C8B-B14F-4D97-AF65-F5344CB8AC3E}">
        <p14:creationId xmlns:p14="http://schemas.microsoft.com/office/powerpoint/2010/main" val="134892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EED517-2B25-71AD-BFF5-6D6807F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448721"/>
            <a:ext cx="4713997" cy="1225650"/>
          </a:xfrm>
        </p:spPr>
        <p:txBody>
          <a:bodyPr anchor="b">
            <a:normAutofit/>
          </a:bodyPr>
          <a:lstStyle/>
          <a:p>
            <a:r>
              <a:rPr lang="nl-NL" sz="3800">
                <a:solidFill>
                  <a:schemeClr val="bg1"/>
                </a:solidFill>
              </a:rPr>
              <a:t>programma</a:t>
            </a:r>
          </a:p>
        </p:txBody>
      </p:sp>
      <p:pic>
        <p:nvPicPr>
          <p:cNvPr id="5" name="Picture 4" descr="Complexe wiskundige formules op een schoolbord">
            <a:extLst>
              <a:ext uri="{FF2B5EF4-FFF2-40B4-BE49-F238E27FC236}">
                <a16:creationId xmlns:a16="http://schemas.microsoft.com/office/drawing/2014/main" id="{F35D2ED2-1076-5F83-BDA0-94AB1AAB4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6" y="1360710"/>
            <a:ext cx="5666547" cy="413657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3D6AC6-DAA5-765F-42E4-7526A483F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800" y="1909192"/>
            <a:ext cx="4713997" cy="3647710"/>
          </a:xfrm>
        </p:spPr>
        <p:txBody>
          <a:bodyPr>
            <a:normAutofit/>
          </a:bodyPr>
          <a:lstStyle/>
          <a:p>
            <a:r>
              <a:rPr lang="nl-NL" sz="2000">
                <a:solidFill>
                  <a:schemeClr val="bg1"/>
                </a:solidFill>
              </a:rPr>
              <a:t>Leerdoelen</a:t>
            </a:r>
          </a:p>
          <a:p>
            <a:r>
              <a:rPr lang="nl-NL" sz="2000">
                <a:solidFill>
                  <a:schemeClr val="bg1"/>
                </a:solidFill>
              </a:rPr>
              <a:t>Mentale gezondheid</a:t>
            </a:r>
          </a:p>
          <a:p>
            <a:r>
              <a:rPr lang="nl-NL" sz="2000">
                <a:solidFill>
                  <a:schemeClr val="bg1"/>
                </a:solidFill>
              </a:rPr>
              <a:t>Kennisvragen</a:t>
            </a:r>
          </a:p>
          <a:p>
            <a:r>
              <a:rPr lang="nl-NL" sz="2000">
                <a:solidFill>
                  <a:schemeClr val="bg1"/>
                </a:solidFill>
              </a:rPr>
              <a:t>Leerdoelen</a:t>
            </a:r>
          </a:p>
          <a:p>
            <a:r>
              <a:rPr lang="nl-NL" sz="2000">
                <a:solidFill>
                  <a:schemeClr val="bg1"/>
                </a:solidFill>
              </a:rPr>
              <a:t>Volgende week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4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6A67B0-C76C-3A05-F22E-D1AF77D2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Leerdoelen	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EF0D30B2-303E-AE80-3D58-559BC8879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nl-NL" sz="2200">
                <a:solidFill>
                  <a:schemeClr val="bg1"/>
                </a:solidFill>
              </a:rPr>
              <a:t>Aan het eind van de les kun je…</a:t>
            </a:r>
          </a:p>
          <a:p>
            <a:r>
              <a:rPr lang="nl-NL" sz="2200">
                <a:solidFill>
                  <a:schemeClr val="bg1"/>
                </a:solidFill>
              </a:rPr>
              <a:t>Uitleggen wat verslaving inhoudt;</a:t>
            </a:r>
          </a:p>
          <a:p>
            <a:r>
              <a:rPr lang="nl-NL" sz="2200">
                <a:solidFill>
                  <a:schemeClr val="bg1"/>
                </a:solidFill>
              </a:rPr>
              <a:t>Verschillende soorten verslavingen beschrijven;</a:t>
            </a:r>
          </a:p>
          <a:p>
            <a:r>
              <a:rPr lang="nl-NL" sz="2200">
                <a:solidFill>
                  <a:schemeClr val="bg1"/>
                </a:solidFill>
              </a:rPr>
              <a:t>Begrijpen waarom je een patroon van verslaving lastig te doorbreken is;</a:t>
            </a:r>
          </a:p>
          <a:p>
            <a:r>
              <a:rPr lang="nl-NL" sz="2200">
                <a:solidFill>
                  <a:schemeClr val="bg1"/>
                </a:solidFill>
              </a:rPr>
              <a:t>Begrijpen hoe psychische problemen kunnen ontstaan en wat eraan te doen is; </a:t>
            </a:r>
          </a:p>
          <a:p>
            <a:r>
              <a:rPr lang="nl-NL" sz="2200">
                <a:solidFill>
                  <a:schemeClr val="bg1"/>
                </a:solidFill>
              </a:rPr>
              <a:t>Heb je een aantal concrete ideeën om je eigen geluksgevoel te beïnvloeden. </a:t>
            </a:r>
          </a:p>
        </p:txBody>
      </p:sp>
    </p:spTree>
    <p:extLst>
      <p:ext uri="{BB962C8B-B14F-4D97-AF65-F5344CB8AC3E}">
        <p14:creationId xmlns:p14="http://schemas.microsoft.com/office/powerpoint/2010/main" val="365690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5A4F63-44F2-42AC-359E-9BDA032E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nl-NL" sz="6200">
                <a:solidFill>
                  <a:schemeClr val="bg1"/>
                </a:solidFill>
              </a:rPr>
              <a:t>Mentale gezondheid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49070D-69BF-EA7B-6D6B-474180F6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chemeClr val="bg1"/>
                </a:solidFill>
              </a:rPr>
              <a:t>Vorige week</a:t>
            </a:r>
          </a:p>
          <a:p>
            <a:r>
              <a:rPr lang="nl-NL" sz="2000">
                <a:solidFill>
                  <a:schemeClr val="bg1"/>
                </a:solidFill>
              </a:rPr>
              <a:t>Geluk</a:t>
            </a:r>
          </a:p>
          <a:p>
            <a:r>
              <a:rPr lang="nl-NL" sz="2000">
                <a:solidFill>
                  <a:schemeClr val="bg1"/>
                </a:solidFill>
              </a:rPr>
              <a:t>ongeluk</a:t>
            </a:r>
          </a:p>
        </p:txBody>
      </p:sp>
    </p:spTree>
    <p:extLst>
      <p:ext uri="{BB962C8B-B14F-4D97-AF65-F5344CB8AC3E}">
        <p14:creationId xmlns:p14="http://schemas.microsoft.com/office/powerpoint/2010/main" val="292038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923F3-009F-3765-AC5D-DC5C1C9C4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Mentale gezondheid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1D2F55-B397-5AB6-7312-1BCF26EA5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>
            <a:normAutofit/>
          </a:bodyPr>
          <a:lstStyle/>
          <a:p>
            <a:r>
              <a:rPr lang="nl-NL" sz="1800">
                <a:solidFill>
                  <a:schemeClr val="bg1"/>
                </a:solidFill>
              </a:rPr>
              <a:t>Seksuele oriëntatie, gender en geslacht</a:t>
            </a:r>
          </a:p>
          <a:p>
            <a:endParaRPr lang="nl-NL" sz="1800">
              <a:solidFill>
                <a:schemeClr val="bg1"/>
              </a:solidFill>
            </a:endParaRPr>
          </a:p>
          <a:p>
            <a:r>
              <a:rPr lang="nl-NL" sz="1800">
                <a:solidFill>
                  <a:schemeClr val="bg1"/>
                </a:solidFill>
              </a:rPr>
              <a:t>Kernbegrippen: </a:t>
            </a:r>
          </a:p>
          <a:p>
            <a:endParaRPr lang="nl-NL" sz="1800">
              <a:solidFill>
                <a:schemeClr val="bg1"/>
              </a:solidFill>
            </a:endParaRPr>
          </a:p>
          <a:p>
            <a:r>
              <a:rPr lang="nl-NL" sz="1800">
                <a:solidFill>
                  <a:schemeClr val="bg1"/>
                </a:solidFill>
              </a:rPr>
              <a:t>Sekse</a:t>
            </a:r>
          </a:p>
          <a:p>
            <a:r>
              <a:rPr lang="nl-NL" sz="1800">
                <a:solidFill>
                  <a:schemeClr val="bg1"/>
                </a:solidFill>
              </a:rPr>
              <a:t>Gender</a:t>
            </a:r>
          </a:p>
          <a:p>
            <a:r>
              <a:rPr lang="nl-NL" sz="1800">
                <a:solidFill>
                  <a:schemeClr val="bg1"/>
                </a:solidFill>
              </a:rPr>
              <a:t>Geaardheid</a:t>
            </a:r>
          </a:p>
          <a:p>
            <a:r>
              <a:rPr lang="nl-NL" sz="1800">
                <a:solidFill>
                  <a:schemeClr val="bg1"/>
                </a:solidFill>
              </a:rPr>
              <a:t>Identiteit</a:t>
            </a:r>
          </a:p>
          <a:p>
            <a:r>
              <a:rPr lang="nl-NL" sz="1800">
                <a:solidFill>
                  <a:schemeClr val="bg1"/>
                </a:solidFill>
              </a:rPr>
              <a:t>(non)binair</a:t>
            </a:r>
          </a:p>
          <a:p>
            <a:endParaRPr lang="nl-NL" sz="1800">
              <a:solidFill>
                <a:schemeClr val="bg1"/>
              </a:solidFill>
            </a:endParaRPr>
          </a:p>
          <a:p>
            <a:r>
              <a:rPr lang="nl-NL" sz="1800">
                <a:solidFill>
                  <a:schemeClr val="bg1"/>
                </a:solidFill>
              </a:rPr>
              <a:t>Kennen jullie nog meer begrippen die hiermee te maken hebben. 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534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665D9C8-5056-08EE-0AA3-536788F4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nl-NL" sz="4000"/>
              <a:t>Mentale gezondheid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FBCA08-4779-4EEE-352D-D18F7BE6C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1721579"/>
            <a:ext cx="6140449" cy="3952648"/>
          </a:xfrm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Seksuele oriëntatie</a:t>
            </a:r>
          </a:p>
          <a:p>
            <a:endParaRPr lang="nl-NL" sz="24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Wat wordt daar mee bedoeld?</a:t>
            </a:r>
          </a:p>
        </p:txBody>
      </p:sp>
    </p:spTree>
    <p:extLst>
      <p:ext uri="{BB962C8B-B14F-4D97-AF65-F5344CB8AC3E}">
        <p14:creationId xmlns:p14="http://schemas.microsoft.com/office/powerpoint/2010/main" val="651707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6D09588-9668-4D38-8AD4-C27CF2B2D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6EDA43-AE5C-C30A-4C95-42F06614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98512"/>
            <a:ext cx="8740774" cy="1323439"/>
          </a:xfrm>
        </p:spPr>
        <p:txBody>
          <a:bodyPr anchor="t">
            <a:normAutofit/>
          </a:bodyPr>
          <a:lstStyle/>
          <a:p>
            <a:r>
              <a:rPr lang="nl-NL" sz="4000"/>
              <a:t>Seksuele oriëntatie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4FF446-FDDA-8AC0-FF70-50DAB8242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03160"/>
            <a:ext cx="8740775" cy="2454300"/>
          </a:xfrm>
        </p:spPr>
        <p:txBody>
          <a:bodyPr>
            <a:normAutofit/>
          </a:bodyPr>
          <a:lstStyle/>
          <a:p>
            <a:r>
              <a:rPr lang="nl-NL" sz="1700">
                <a:solidFill>
                  <a:schemeClr val="tx1">
                    <a:alpha val="80000"/>
                  </a:schemeClr>
                </a:solidFill>
              </a:rPr>
              <a:t>Wat wordt daar mee bedoeld?</a:t>
            </a:r>
          </a:p>
          <a:p>
            <a:r>
              <a:rPr lang="nl-NL" sz="1700">
                <a:solidFill>
                  <a:schemeClr val="tx1">
                    <a:alpha val="80000"/>
                  </a:schemeClr>
                </a:solidFill>
              </a:rPr>
              <a:t>De </a:t>
            </a:r>
            <a:r>
              <a:rPr lang="nl-NL" sz="1700" b="1">
                <a:solidFill>
                  <a:schemeClr val="tx1">
                    <a:alpha val="80000"/>
                  </a:schemeClr>
                </a:solidFill>
              </a:rPr>
              <a:t>sekse </a:t>
            </a:r>
            <a:r>
              <a:rPr lang="nl-NL" sz="1700">
                <a:solidFill>
                  <a:schemeClr val="tx1">
                    <a:alpha val="80000"/>
                  </a:schemeClr>
                </a:solidFill>
              </a:rPr>
              <a:t>waar je op valt?</a:t>
            </a:r>
          </a:p>
          <a:p>
            <a:endParaRPr lang="nl-NL" sz="17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sz="1700">
                <a:solidFill>
                  <a:schemeClr val="tx1">
                    <a:alpha val="80000"/>
                  </a:schemeClr>
                </a:solidFill>
              </a:rPr>
              <a:t>Welke voorbeelden van seksuele oriëntatie kan je noemen?</a:t>
            </a:r>
          </a:p>
          <a:p>
            <a:endParaRPr lang="nl-NL" sz="17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sz="1700">
                <a:solidFill>
                  <a:schemeClr val="tx1">
                    <a:alpha val="80000"/>
                  </a:schemeClr>
                </a:solidFill>
              </a:rPr>
              <a:t>Welke voorbeelden van seksuele oriëntatie kan je noemen? Denk aan: hetero-, homoseksueel, lesbisch, bi-, a-, panseksueel, etc.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A28492-272D-4814-AE2C-61575C989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778866-9933-4309-8E11-F83DDDBB1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D21D106-ABCB-4A50-84B3-D35C3B2B6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E4ED97-1207-4104-A25F-8791916BF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24CB190-EFCD-4B40-9CDD-E3C0EB4B3C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4066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A29A18-6FB8-2749-DAF2-0200CD0B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94" y="1641752"/>
            <a:ext cx="3519487" cy="4366936"/>
          </a:xfrm>
        </p:spPr>
        <p:txBody>
          <a:bodyPr anchor="b">
            <a:normAutofit/>
          </a:bodyPr>
          <a:lstStyle/>
          <a:p>
            <a:r>
              <a:rPr lang="nl-NL" sz="4000"/>
              <a:t>Mentale gezondheid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AE9E83-2F2A-86DF-1795-F342B88A4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081" y="1641752"/>
            <a:ext cx="6134894" cy="3960000"/>
          </a:xfrm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Genderidentiteit</a:t>
            </a:r>
          </a:p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Waar zit jij op het spectrum van ‘mannelijk’ tot ‘vrouwelijk’</a:t>
            </a:r>
          </a:p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Er zijn oneindig veel mogelijkheden.</a:t>
            </a:r>
          </a:p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Welke genders kan jij noemen?</a:t>
            </a:r>
          </a:p>
          <a:p>
            <a:r>
              <a:rPr lang="nl-NL" sz="2400">
                <a:solidFill>
                  <a:schemeClr val="tx1">
                    <a:alpha val="80000"/>
                  </a:schemeClr>
                </a:solidFill>
              </a:rPr>
              <a:t>Heeft iedereen een eigen genderidentiteit?</a:t>
            </a:r>
          </a:p>
        </p:txBody>
      </p:sp>
    </p:spTree>
    <p:extLst>
      <p:ext uri="{BB962C8B-B14F-4D97-AF65-F5344CB8AC3E}">
        <p14:creationId xmlns:p14="http://schemas.microsoft.com/office/powerpoint/2010/main" val="3630877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8F155E-8149-E235-CDEA-20F1D405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Mentale gezondheid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C56D26-8C89-B75A-CF21-1915DFB3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Genderidentiteit</a:t>
            </a:r>
          </a:p>
          <a:p>
            <a:r>
              <a:rPr lang="nl-NL">
                <a:solidFill>
                  <a:schemeClr val="bg1"/>
                </a:solidFill>
              </a:rPr>
              <a:t>Heeft transgender met sekse of gender te maken?</a:t>
            </a:r>
          </a:p>
          <a:p>
            <a:endParaRPr lang="nl-NL">
              <a:solidFill>
                <a:schemeClr val="bg1"/>
              </a:solidFill>
            </a:endParaRPr>
          </a:p>
          <a:p>
            <a:endParaRPr lang="nl-NL">
              <a:solidFill>
                <a:schemeClr val="bg1"/>
              </a:solidFill>
            </a:endParaRPr>
          </a:p>
          <a:p>
            <a:r>
              <a:rPr lang="nl-NL">
                <a:solidFill>
                  <a:schemeClr val="bg1"/>
                </a:solidFill>
              </a:rPr>
              <a:t>Verslaving</a:t>
            </a:r>
          </a:p>
          <a:p>
            <a:r>
              <a:rPr lang="nl-NL">
                <a:solidFill>
                  <a:schemeClr val="bg1"/>
                </a:solidFill>
              </a:rPr>
              <a:t>Waar kan je verslaafd aan zijn?</a:t>
            </a:r>
          </a:p>
          <a:p>
            <a:r>
              <a:rPr lang="nl-NL">
                <a:solidFill>
                  <a:schemeClr val="bg1"/>
                </a:solidFill>
              </a:rPr>
              <a:t>Ben jij ergens aan verslaafd?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70008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Breedbeeld</PresentationFormat>
  <Paragraphs>68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Vitaal burgerschap les 3</vt:lpstr>
      <vt:lpstr>programma</vt:lpstr>
      <vt:lpstr>Leerdoelen </vt:lpstr>
      <vt:lpstr>Mentale gezondheid</vt:lpstr>
      <vt:lpstr>Mentale gezondheid</vt:lpstr>
      <vt:lpstr>Mentale gezondheid</vt:lpstr>
      <vt:lpstr>Seksuele oriëntatie</vt:lpstr>
      <vt:lpstr>Mentale gezondheid</vt:lpstr>
      <vt:lpstr>Mentale gezondheid</vt:lpstr>
      <vt:lpstr>Mentale gezondheid - verslaving</vt:lpstr>
      <vt:lpstr>kennisvragen</vt:lpstr>
      <vt:lpstr>leerdoelen</vt:lpstr>
      <vt:lpstr>We bespreken de kennisvragen</vt:lpstr>
    </vt:vector>
  </TitlesOfParts>
  <Company>Albeda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Vitaal burgerschap les 3</dc:title>
  <dc:creator>Jérémy Luwawa</dc:creator>
  <cp:lastModifiedBy>Jérémy Luwawa</cp:lastModifiedBy>
  <cp:revision>1</cp:revision>
  <dcterms:created xsi:type="dcterms:W3CDTF">2023-03-10T14:07:43Z</dcterms:created>
  <dcterms:modified xsi:type="dcterms:W3CDTF">2023-03-10T14:35:45Z</dcterms:modified>
</cp:coreProperties>
</file>